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21"/>
  </p:notesMasterIdLst>
  <p:sldIdLst>
    <p:sldId id="256" r:id="rId5"/>
    <p:sldId id="268" r:id="rId6"/>
    <p:sldId id="281" r:id="rId7"/>
    <p:sldId id="270" r:id="rId8"/>
    <p:sldId id="266" r:id="rId9"/>
    <p:sldId id="267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7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3C18B-E743-4C12-B3B0-2D689132915E}" v="1" dt="2023-03-13T09:04:4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8890" autoAdjust="0"/>
  </p:normalViewPr>
  <p:slideViewPr>
    <p:cSldViewPr snapToGrid="0">
      <p:cViewPr varScale="1">
        <p:scale>
          <a:sx n="52" d="100"/>
          <a:sy n="52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2C9EF-3100-4E4F-AD93-00C9FB36286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C4F878-85F4-441B-855F-675FB4ED00CE}">
      <dgm:prSet/>
      <dgm:spPr/>
      <dgm:t>
        <a:bodyPr/>
        <a:lstStyle/>
        <a:p>
          <a:r>
            <a:rPr lang="nl-NL"/>
            <a:t>Dialectische gedragstherapie (DGT)</a:t>
          </a:r>
          <a:endParaRPr lang="en-US"/>
        </a:p>
      </dgm:t>
    </dgm:pt>
    <dgm:pt modelId="{CEC90E2F-DE7F-48BA-AEA7-BD303FAD5C6E}" type="parTrans" cxnId="{C83220FF-D2ED-4DA3-BD66-F9B57990683C}">
      <dgm:prSet/>
      <dgm:spPr/>
      <dgm:t>
        <a:bodyPr/>
        <a:lstStyle/>
        <a:p>
          <a:endParaRPr lang="en-US"/>
        </a:p>
      </dgm:t>
    </dgm:pt>
    <dgm:pt modelId="{783D3A77-9A35-41F2-B9B5-BCAD849CF0BD}" type="sibTrans" cxnId="{C83220FF-D2ED-4DA3-BD66-F9B57990683C}">
      <dgm:prSet/>
      <dgm:spPr/>
      <dgm:t>
        <a:bodyPr/>
        <a:lstStyle/>
        <a:p>
          <a:endParaRPr lang="en-US"/>
        </a:p>
      </dgm:t>
    </dgm:pt>
    <dgm:pt modelId="{CB91A2A2-1FB4-47AA-941E-4D4AB21311E6}">
      <dgm:prSet/>
      <dgm:spPr/>
      <dgm:t>
        <a:bodyPr/>
        <a:lstStyle/>
        <a:p>
          <a:r>
            <a:rPr lang="nl-NL"/>
            <a:t>Schematherapie</a:t>
          </a:r>
          <a:endParaRPr lang="en-US"/>
        </a:p>
      </dgm:t>
    </dgm:pt>
    <dgm:pt modelId="{D1E805A2-79EA-4E27-8146-F669CB6947F1}" type="parTrans" cxnId="{BCD4D93D-F096-4668-9BEE-E47C05E0CF26}">
      <dgm:prSet/>
      <dgm:spPr/>
      <dgm:t>
        <a:bodyPr/>
        <a:lstStyle/>
        <a:p>
          <a:endParaRPr lang="en-US"/>
        </a:p>
      </dgm:t>
    </dgm:pt>
    <dgm:pt modelId="{A5C58DB0-F1A2-4796-BF20-9A6CF626F914}" type="sibTrans" cxnId="{BCD4D93D-F096-4668-9BEE-E47C05E0CF26}">
      <dgm:prSet/>
      <dgm:spPr/>
      <dgm:t>
        <a:bodyPr/>
        <a:lstStyle/>
        <a:p>
          <a:endParaRPr lang="en-US"/>
        </a:p>
      </dgm:t>
    </dgm:pt>
    <dgm:pt modelId="{6A0D4852-ABD4-47CC-977E-E3A78DB1E52F}">
      <dgm:prSet/>
      <dgm:spPr/>
      <dgm:t>
        <a:bodyPr/>
        <a:lstStyle/>
        <a:p>
          <a:r>
            <a:rPr lang="nl-NL"/>
            <a:t>Mentalisation based therapie (MBT)</a:t>
          </a:r>
          <a:endParaRPr lang="en-US"/>
        </a:p>
      </dgm:t>
    </dgm:pt>
    <dgm:pt modelId="{191115EF-42F2-4923-9115-9BCAA5C8825D}" type="parTrans" cxnId="{D298A194-DF00-46E4-BDD2-DE6E592B2E2B}">
      <dgm:prSet/>
      <dgm:spPr/>
      <dgm:t>
        <a:bodyPr/>
        <a:lstStyle/>
        <a:p>
          <a:endParaRPr lang="en-US"/>
        </a:p>
      </dgm:t>
    </dgm:pt>
    <dgm:pt modelId="{D17393C3-E97E-4FD6-9908-411630BEB79D}" type="sibTrans" cxnId="{D298A194-DF00-46E4-BDD2-DE6E592B2E2B}">
      <dgm:prSet/>
      <dgm:spPr/>
      <dgm:t>
        <a:bodyPr/>
        <a:lstStyle/>
        <a:p>
          <a:endParaRPr lang="en-US"/>
        </a:p>
      </dgm:t>
    </dgm:pt>
    <dgm:pt modelId="{1C8645C8-0823-4C0C-BB3A-19A523640AE3}">
      <dgm:prSet/>
      <dgm:spPr/>
      <dgm:t>
        <a:bodyPr/>
        <a:lstStyle/>
        <a:p>
          <a:r>
            <a:rPr lang="nl-NL"/>
            <a:t>Transactionele acalyse (TA)</a:t>
          </a:r>
          <a:endParaRPr lang="en-US"/>
        </a:p>
      </dgm:t>
    </dgm:pt>
    <dgm:pt modelId="{ECD59726-6204-4CBA-83CF-A08137CAE68A}" type="parTrans" cxnId="{375D1000-3F64-4533-BBF0-994D9EEAAFDD}">
      <dgm:prSet/>
      <dgm:spPr/>
      <dgm:t>
        <a:bodyPr/>
        <a:lstStyle/>
        <a:p>
          <a:endParaRPr lang="en-US"/>
        </a:p>
      </dgm:t>
    </dgm:pt>
    <dgm:pt modelId="{F26BC513-1256-4D9D-B154-9AF14E3E034A}" type="sibTrans" cxnId="{375D1000-3F64-4533-BBF0-994D9EEAAFDD}">
      <dgm:prSet/>
      <dgm:spPr/>
      <dgm:t>
        <a:bodyPr/>
        <a:lstStyle/>
        <a:p>
          <a:endParaRPr lang="en-US"/>
        </a:p>
      </dgm:t>
    </dgm:pt>
    <dgm:pt modelId="{28A406F8-B762-4B01-8C62-612E29D5537B}" type="pres">
      <dgm:prSet presAssocID="{4262C9EF-3100-4E4F-AD93-00C9FB36286C}" presName="linear" presStyleCnt="0">
        <dgm:presLayoutVars>
          <dgm:animLvl val="lvl"/>
          <dgm:resizeHandles val="exact"/>
        </dgm:presLayoutVars>
      </dgm:prSet>
      <dgm:spPr/>
    </dgm:pt>
    <dgm:pt modelId="{E6120A58-8442-4A3E-A0DE-30FA4B48D0BA}" type="pres">
      <dgm:prSet presAssocID="{AAC4F878-85F4-441B-855F-675FB4ED00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61227C9-98E1-4DBA-936B-F46AC8B385E0}" type="pres">
      <dgm:prSet presAssocID="{783D3A77-9A35-41F2-B9B5-BCAD849CF0BD}" presName="spacer" presStyleCnt="0"/>
      <dgm:spPr/>
    </dgm:pt>
    <dgm:pt modelId="{84951BBE-A87A-4BA2-B232-F55912AD9547}" type="pres">
      <dgm:prSet presAssocID="{CB91A2A2-1FB4-47AA-941E-4D4AB21311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2D265E-A7A3-4C43-92E9-2FA47DFD2CE8}" type="pres">
      <dgm:prSet presAssocID="{A5C58DB0-F1A2-4796-BF20-9A6CF626F914}" presName="spacer" presStyleCnt="0"/>
      <dgm:spPr/>
    </dgm:pt>
    <dgm:pt modelId="{1872D724-8456-4D3E-A911-CD68F37EEBB2}" type="pres">
      <dgm:prSet presAssocID="{6A0D4852-ABD4-47CC-977E-E3A78DB1E52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1DE598-0ACA-4541-A334-C90E8876E907}" type="pres">
      <dgm:prSet presAssocID="{D17393C3-E97E-4FD6-9908-411630BEB79D}" presName="spacer" presStyleCnt="0"/>
      <dgm:spPr/>
    </dgm:pt>
    <dgm:pt modelId="{0CF9EEA6-563C-4FA2-9852-875E5858BAD0}" type="pres">
      <dgm:prSet presAssocID="{1C8645C8-0823-4C0C-BB3A-19A523640A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5D1000-3F64-4533-BBF0-994D9EEAAFDD}" srcId="{4262C9EF-3100-4E4F-AD93-00C9FB36286C}" destId="{1C8645C8-0823-4C0C-BB3A-19A523640AE3}" srcOrd="3" destOrd="0" parTransId="{ECD59726-6204-4CBA-83CF-A08137CAE68A}" sibTransId="{F26BC513-1256-4D9D-B154-9AF14E3E034A}"/>
    <dgm:cxn modelId="{BCD4D93D-F096-4668-9BEE-E47C05E0CF26}" srcId="{4262C9EF-3100-4E4F-AD93-00C9FB36286C}" destId="{CB91A2A2-1FB4-47AA-941E-4D4AB21311E6}" srcOrd="1" destOrd="0" parTransId="{D1E805A2-79EA-4E27-8146-F669CB6947F1}" sibTransId="{A5C58DB0-F1A2-4796-BF20-9A6CF626F914}"/>
    <dgm:cxn modelId="{F09C3977-669F-48E9-88EA-053E61B5E790}" type="presOf" srcId="{CB91A2A2-1FB4-47AA-941E-4D4AB21311E6}" destId="{84951BBE-A87A-4BA2-B232-F55912AD9547}" srcOrd="0" destOrd="0" presId="urn:microsoft.com/office/officeart/2005/8/layout/vList2"/>
    <dgm:cxn modelId="{76548A91-B730-4ABE-A83B-9F9CC3FCF6BF}" type="presOf" srcId="{4262C9EF-3100-4E4F-AD93-00C9FB36286C}" destId="{28A406F8-B762-4B01-8C62-612E29D5537B}" srcOrd="0" destOrd="0" presId="urn:microsoft.com/office/officeart/2005/8/layout/vList2"/>
    <dgm:cxn modelId="{D298A194-DF00-46E4-BDD2-DE6E592B2E2B}" srcId="{4262C9EF-3100-4E4F-AD93-00C9FB36286C}" destId="{6A0D4852-ABD4-47CC-977E-E3A78DB1E52F}" srcOrd="2" destOrd="0" parTransId="{191115EF-42F2-4923-9115-9BCAA5C8825D}" sibTransId="{D17393C3-E97E-4FD6-9908-411630BEB79D}"/>
    <dgm:cxn modelId="{0E275B9C-2F5B-4659-B557-C7541BFC3A5D}" type="presOf" srcId="{1C8645C8-0823-4C0C-BB3A-19A523640AE3}" destId="{0CF9EEA6-563C-4FA2-9852-875E5858BAD0}" srcOrd="0" destOrd="0" presId="urn:microsoft.com/office/officeart/2005/8/layout/vList2"/>
    <dgm:cxn modelId="{4351919C-9664-4CAF-BAA5-F9139E1B45CF}" type="presOf" srcId="{6A0D4852-ABD4-47CC-977E-E3A78DB1E52F}" destId="{1872D724-8456-4D3E-A911-CD68F37EEBB2}" srcOrd="0" destOrd="0" presId="urn:microsoft.com/office/officeart/2005/8/layout/vList2"/>
    <dgm:cxn modelId="{3E57BEED-8B80-4929-B5A2-3403DED4EE17}" type="presOf" srcId="{AAC4F878-85F4-441B-855F-675FB4ED00CE}" destId="{E6120A58-8442-4A3E-A0DE-30FA4B48D0BA}" srcOrd="0" destOrd="0" presId="urn:microsoft.com/office/officeart/2005/8/layout/vList2"/>
    <dgm:cxn modelId="{C83220FF-D2ED-4DA3-BD66-F9B57990683C}" srcId="{4262C9EF-3100-4E4F-AD93-00C9FB36286C}" destId="{AAC4F878-85F4-441B-855F-675FB4ED00CE}" srcOrd="0" destOrd="0" parTransId="{CEC90E2F-DE7F-48BA-AEA7-BD303FAD5C6E}" sibTransId="{783D3A77-9A35-41F2-B9B5-BCAD849CF0BD}"/>
    <dgm:cxn modelId="{0DEEBD28-06A4-42F6-8118-9254A5F8733D}" type="presParOf" srcId="{28A406F8-B762-4B01-8C62-612E29D5537B}" destId="{E6120A58-8442-4A3E-A0DE-30FA4B48D0BA}" srcOrd="0" destOrd="0" presId="urn:microsoft.com/office/officeart/2005/8/layout/vList2"/>
    <dgm:cxn modelId="{92638143-4CCF-45A5-8CC5-F587C6081453}" type="presParOf" srcId="{28A406F8-B762-4B01-8C62-612E29D5537B}" destId="{F61227C9-98E1-4DBA-936B-F46AC8B385E0}" srcOrd="1" destOrd="0" presId="urn:microsoft.com/office/officeart/2005/8/layout/vList2"/>
    <dgm:cxn modelId="{7AB2FD5E-527E-4462-8AAE-46A7C2347A54}" type="presParOf" srcId="{28A406F8-B762-4B01-8C62-612E29D5537B}" destId="{84951BBE-A87A-4BA2-B232-F55912AD9547}" srcOrd="2" destOrd="0" presId="urn:microsoft.com/office/officeart/2005/8/layout/vList2"/>
    <dgm:cxn modelId="{1E4AB100-A417-4C43-A7F8-0F05A82B9BE6}" type="presParOf" srcId="{28A406F8-B762-4B01-8C62-612E29D5537B}" destId="{932D265E-A7A3-4C43-92E9-2FA47DFD2CE8}" srcOrd="3" destOrd="0" presId="urn:microsoft.com/office/officeart/2005/8/layout/vList2"/>
    <dgm:cxn modelId="{FBF48579-3E30-40FF-84A5-6D6AFC7ED2C4}" type="presParOf" srcId="{28A406F8-B762-4B01-8C62-612E29D5537B}" destId="{1872D724-8456-4D3E-A911-CD68F37EEBB2}" srcOrd="4" destOrd="0" presId="urn:microsoft.com/office/officeart/2005/8/layout/vList2"/>
    <dgm:cxn modelId="{6442BEAF-B6B3-4370-BDE7-14AB4AB9A1B9}" type="presParOf" srcId="{28A406F8-B762-4B01-8C62-612E29D5537B}" destId="{411DE598-0ACA-4541-A334-C90E8876E907}" srcOrd="5" destOrd="0" presId="urn:microsoft.com/office/officeart/2005/8/layout/vList2"/>
    <dgm:cxn modelId="{06389010-6EED-4C0C-BE4A-4ABF320FB694}" type="presParOf" srcId="{28A406F8-B762-4B01-8C62-612E29D5537B}" destId="{0CF9EEA6-563C-4FA2-9852-875E5858BA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0B818-DD7B-43CE-B61B-1D951E63830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BCA9C6-AE31-42F9-A337-37292E8A0ED1}">
      <dgm:prSet/>
      <dgm:spPr/>
      <dgm:t>
        <a:bodyPr/>
        <a:lstStyle/>
        <a:p>
          <a:r>
            <a:rPr lang="nl-NL"/>
            <a:t>Leef je in! Het leven is vaak een harde strijd voor je client!</a:t>
          </a:r>
          <a:endParaRPr lang="en-US"/>
        </a:p>
      </dgm:t>
    </dgm:pt>
    <dgm:pt modelId="{34EEEDC8-5909-4449-9859-778E84487809}" type="parTrans" cxnId="{11395BC7-6D1F-48A9-8382-6685FC09D1D7}">
      <dgm:prSet/>
      <dgm:spPr/>
      <dgm:t>
        <a:bodyPr/>
        <a:lstStyle/>
        <a:p>
          <a:endParaRPr lang="en-US"/>
        </a:p>
      </dgm:t>
    </dgm:pt>
    <dgm:pt modelId="{D8E87D71-E434-460C-8656-102BDC1AE80C}" type="sibTrans" cxnId="{11395BC7-6D1F-48A9-8382-6685FC09D1D7}">
      <dgm:prSet/>
      <dgm:spPr/>
      <dgm:t>
        <a:bodyPr/>
        <a:lstStyle/>
        <a:p>
          <a:endParaRPr lang="en-US"/>
        </a:p>
      </dgm:t>
    </dgm:pt>
    <dgm:pt modelId="{D906D00C-1E5B-4A14-8775-508B98573726}">
      <dgm:prSet/>
      <dgm:spPr/>
      <dgm:t>
        <a:bodyPr/>
        <a:lstStyle/>
        <a:p>
          <a:r>
            <a:rPr lang="nl-NL"/>
            <a:t>Maar houdt ook oog voor je eigen grenzen en mogelijkheden. Wees daar open over. </a:t>
          </a:r>
          <a:endParaRPr lang="en-US"/>
        </a:p>
      </dgm:t>
    </dgm:pt>
    <dgm:pt modelId="{2A13DCBB-946B-4805-B582-FDF33DFFBEE3}" type="parTrans" cxnId="{4AFB5C1A-6530-4760-9469-C9D59D89DF8C}">
      <dgm:prSet/>
      <dgm:spPr/>
      <dgm:t>
        <a:bodyPr/>
        <a:lstStyle/>
        <a:p>
          <a:endParaRPr lang="en-US"/>
        </a:p>
      </dgm:t>
    </dgm:pt>
    <dgm:pt modelId="{229A5505-8235-45B8-BDEC-CB7DF42E8800}" type="sibTrans" cxnId="{4AFB5C1A-6530-4760-9469-C9D59D89DF8C}">
      <dgm:prSet/>
      <dgm:spPr/>
      <dgm:t>
        <a:bodyPr/>
        <a:lstStyle/>
        <a:p>
          <a:endParaRPr lang="en-US"/>
        </a:p>
      </dgm:t>
    </dgm:pt>
    <dgm:pt modelId="{87109A85-D050-4343-AEE8-75E7BDF56D14}">
      <dgm:prSet/>
      <dgm:spPr/>
      <dgm:t>
        <a:bodyPr/>
        <a:lstStyle/>
        <a:p>
          <a:r>
            <a:rPr lang="nl-NL"/>
            <a:t>Bouw een relatie op: doe wat je beloofd. </a:t>
          </a:r>
          <a:endParaRPr lang="en-US"/>
        </a:p>
      </dgm:t>
    </dgm:pt>
    <dgm:pt modelId="{586260C3-C352-4AB3-9A5F-E3E36BB184B3}" type="parTrans" cxnId="{74D8C52D-52B3-4DCA-9125-B8355B525BF4}">
      <dgm:prSet/>
      <dgm:spPr/>
      <dgm:t>
        <a:bodyPr/>
        <a:lstStyle/>
        <a:p>
          <a:endParaRPr lang="en-US"/>
        </a:p>
      </dgm:t>
    </dgm:pt>
    <dgm:pt modelId="{1A2EC9F6-269E-4DA3-AEC8-3D10DF855371}" type="sibTrans" cxnId="{74D8C52D-52B3-4DCA-9125-B8355B525BF4}">
      <dgm:prSet/>
      <dgm:spPr/>
      <dgm:t>
        <a:bodyPr/>
        <a:lstStyle/>
        <a:p>
          <a:endParaRPr lang="en-US"/>
        </a:p>
      </dgm:t>
    </dgm:pt>
    <dgm:pt modelId="{66D498E7-4A63-4573-8D76-92A791032FAC}">
      <dgm:prSet/>
      <dgm:spPr/>
      <dgm:t>
        <a:bodyPr/>
        <a:lstStyle/>
        <a:p>
          <a:r>
            <a:rPr lang="nl-NL"/>
            <a:t>Geef ruimte en vertrouwen (als jij het iet doet, doet de client het ook niet)</a:t>
          </a:r>
          <a:endParaRPr lang="en-US"/>
        </a:p>
      </dgm:t>
    </dgm:pt>
    <dgm:pt modelId="{B7EB0E6C-E0C9-457C-AB63-E8A15188DB14}" type="parTrans" cxnId="{F1AE6C33-D15E-473A-B062-74A7EC786B9A}">
      <dgm:prSet/>
      <dgm:spPr/>
      <dgm:t>
        <a:bodyPr/>
        <a:lstStyle/>
        <a:p>
          <a:endParaRPr lang="en-US"/>
        </a:p>
      </dgm:t>
    </dgm:pt>
    <dgm:pt modelId="{40BFA0AF-5216-4774-8D05-9549DB9A584E}" type="sibTrans" cxnId="{F1AE6C33-D15E-473A-B062-74A7EC786B9A}">
      <dgm:prSet/>
      <dgm:spPr/>
      <dgm:t>
        <a:bodyPr/>
        <a:lstStyle/>
        <a:p>
          <a:endParaRPr lang="en-US"/>
        </a:p>
      </dgm:t>
    </dgm:pt>
    <dgm:pt modelId="{BFA19D98-19E2-4619-A20B-174907619F62}">
      <dgm:prSet/>
      <dgm:spPr/>
      <dgm:t>
        <a:bodyPr/>
        <a:lstStyle/>
        <a:p>
          <a:r>
            <a:rPr lang="nl-NL"/>
            <a:t>Geef ruimte om emoties te bespreken. Luister dan ook oprecht</a:t>
          </a:r>
          <a:endParaRPr lang="en-US"/>
        </a:p>
      </dgm:t>
    </dgm:pt>
    <dgm:pt modelId="{70DBA240-5081-4C8C-A915-505F583C2B38}" type="parTrans" cxnId="{2A59A265-E9C8-4555-90B7-92674A4FD167}">
      <dgm:prSet/>
      <dgm:spPr/>
      <dgm:t>
        <a:bodyPr/>
        <a:lstStyle/>
        <a:p>
          <a:endParaRPr lang="en-US"/>
        </a:p>
      </dgm:t>
    </dgm:pt>
    <dgm:pt modelId="{E7E967E4-FE2A-4835-99C1-DEEB49776303}" type="sibTrans" cxnId="{2A59A265-E9C8-4555-90B7-92674A4FD167}">
      <dgm:prSet/>
      <dgm:spPr/>
      <dgm:t>
        <a:bodyPr/>
        <a:lstStyle/>
        <a:p>
          <a:endParaRPr lang="en-US"/>
        </a:p>
      </dgm:t>
    </dgm:pt>
    <dgm:pt modelId="{A53250B9-F6AA-4BFE-8F1A-BAD26DB4ECD5}">
      <dgm:prSet/>
      <dgm:spPr/>
      <dgm:t>
        <a:bodyPr/>
        <a:lstStyle/>
        <a:p>
          <a:r>
            <a:rPr lang="nl-NL"/>
            <a:t>Vraag wat client nodig heeft</a:t>
          </a:r>
          <a:endParaRPr lang="en-US"/>
        </a:p>
      </dgm:t>
    </dgm:pt>
    <dgm:pt modelId="{FB06F365-FF1D-44A7-A69D-D31F25643624}" type="parTrans" cxnId="{BA136EC8-704A-4396-A637-C4DE3849CC39}">
      <dgm:prSet/>
      <dgm:spPr/>
      <dgm:t>
        <a:bodyPr/>
        <a:lstStyle/>
        <a:p>
          <a:endParaRPr lang="en-US"/>
        </a:p>
      </dgm:t>
    </dgm:pt>
    <dgm:pt modelId="{380AA1B2-C278-4187-B749-221947573886}" type="sibTrans" cxnId="{BA136EC8-704A-4396-A637-C4DE3849CC39}">
      <dgm:prSet/>
      <dgm:spPr/>
      <dgm:t>
        <a:bodyPr/>
        <a:lstStyle/>
        <a:p>
          <a:endParaRPr lang="en-US"/>
        </a:p>
      </dgm:t>
    </dgm:pt>
    <dgm:pt modelId="{7E1374BE-8B2C-407B-B9B1-B5A6C33A9D19}">
      <dgm:prSet/>
      <dgm:spPr/>
      <dgm:t>
        <a:bodyPr/>
        <a:lstStyle/>
        <a:p>
          <a:r>
            <a:rPr lang="nl-NL"/>
            <a:t>Geef eventueel afleiding</a:t>
          </a:r>
          <a:endParaRPr lang="en-US"/>
        </a:p>
      </dgm:t>
    </dgm:pt>
    <dgm:pt modelId="{E46FB39F-1801-4B69-95FC-4A65CED4F214}" type="parTrans" cxnId="{345CE00A-857E-4352-83E9-62D596F2E85F}">
      <dgm:prSet/>
      <dgm:spPr/>
      <dgm:t>
        <a:bodyPr/>
        <a:lstStyle/>
        <a:p>
          <a:endParaRPr lang="en-US"/>
        </a:p>
      </dgm:t>
    </dgm:pt>
    <dgm:pt modelId="{E232CB31-FBE5-4796-BB5A-D0B38CF58E84}" type="sibTrans" cxnId="{345CE00A-857E-4352-83E9-62D596F2E85F}">
      <dgm:prSet/>
      <dgm:spPr/>
      <dgm:t>
        <a:bodyPr/>
        <a:lstStyle/>
        <a:p>
          <a:endParaRPr lang="en-US"/>
        </a:p>
      </dgm:t>
    </dgm:pt>
    <dgm:pt modelId="{C8288973-95CC-4DC4-A2DD-B20603907D11}">
      <dgm:prSet/>
      <dgm:spPr/>
      <dgm:t>
        <a:bodyPr/>
        <a:lstStyle/>
        <a:p>
          <a:r>
            <a:rPr lang="nl-NL"/>
            <a:t>Let op je gedrag en reageer zo standvastig mogelijk. </a:t>
          </a:r>
          <a:endParaRPr lang="en-US"/>
        </a:p>
      </dgm:t>
    </dgm:pt>
    <dgm:pt modelId="{7B9E8A59-4118-4C82-92C8-9D1BBA6F4310}" type="parTrans" cxnId="{66987538-F955-43A9-B9E9-E2B6FA052E14}">
      <dgm:prSet/>
      <dgm:spPr/>
      <dgm:t>
        <a:bodyPr/>
        <a:lstStyle/>
        <a:p>
          <a:endParaRPr lang="en-US"/>
        </a:p>
      </dgm:t>
    </dgm:pt>
    <dgm:pt modelId="{17E1C8E2-105C-40D1-96D6-03056E3730F2}" type="sibTrans" cxnId="{66987538-F955-43A9-B9E9-E2B6FA052E14}">
      <dgm:prSet/>
      <dgm:spPr/>
      <dgm:t>
        <a:bodyPr/>
        <a:lstStyle/>
        <a:p>
          <a:endParaRPr lang="en-US"/>
        </a:p>
      </dgm:t>
    </dgm:pt>
    <dgm:pt modelId="{605F8978-8BBD-490F-9FE5-5D3BB4CEBA57}">
      <dgm:prSet/>
      <dgm:spPr/>
      <dgm:t>
        <a:bodyPr/>
        <a:lstStyle/>
        <a:p>
          <a:r>
            <a:rPr lang="nl-NL"/>
            <a:t>Stimuleer je client kritisch naar zichzlef te kijken</a:t>
          </a:r>
          <a:endParaRPr lang="en-US"/>
        </a:p>
      </dgm:t>
    </dgm:pt>
    <dgm:pt modelId="{D4658EBC-43E4-4004-BB22-76EA544176BB}" type="parTrans" cxnId="{C4BFF771-9E25-4F25-A299-CB04EA8BFFA2}">
      <dgm:prSet/>
      <dgm:spPr/>
      <dgm:t>
        <a:bodyPr/>
        <a:lstStyle/>
        <a:p>
          <a:endParaRPr lang="en-US"/>
        </a:p>
      </dgm:t>
    </dgm:pt>
    <dgm:pt modelId="{DF431AC9-46BC-4F05-AA63-CE1FB43EC96D}" type="sibTrans" cxnId="{C4BFF771-9E25-4F25-A299-CB04EA8BFFA2}">
      <dgm:prSet/>
      <dgm:spPr/>
      <dgm:t>
        <a:bodyPr/>
        <a:lstStyle/>
        <a:p>
          <a:endParaRPr lang="en-US"/>
        </a:p>
      </dgm:t>
    </dgm:pt>
    <dgm:pt modelId="{F95F6EF7-6ADC-4BFE-AC69-EEC723AFE333}">
      <dgm:prSet/>
      <dgm:spPr/>
      <dgm:t>
        <a:bodyPr/>
        <a:lstStyle/>
        <a:p>
          <a:r>
            <a:rPr lang="nl-NL"/>
            <a:t>Werk met een goed plan. Beschrijf zaken goed in ondersteuningsplan. </a:t>
          </a:r>
          <a:endParaRPr lang="en-US"/>
        </a:p>
      </dgm:t>
    </dgm:pt>
    <dgm:pt modelId="{C37C4A5F-83D4-4C7D-9E96-0B0F1ABE2107}" type="parTrans" cxnId="{7F6B5C40-88E3-49E6-9BB3-461A44991FF5}">
      <dgm:prSet/>
      <dgm:spPr/>
      <dgm:t>
        <a:bodyPr/>
        <a:lstStyle/>
        <a:p>
          <a:endParaRPr lang="en-US"/>
        </a:p>
      </dgm:t>
    </dgm:pt>
    <dgm:pt modelId="{3533D342-083D-4EAF-86FB-246E6BE9EEEE}" type="sibTrans" cxnId="{7F6B5C40-88E3-49E6-9BB3-461A44991FF5}">
      <dgm:prSet/>
      <dgm:spPr/>
      <dgm:t>
        <a:bodyPr/>
        <a:lstStyle/>
        <a:p>
          <a:endParaRPr lang="en-US"/>
        </a:p>
      </dgm:t>
    </dgm:pt>
    <dgm:pt modelId="{19D7F19C-3C56-4C46-B7E1-F295C6712068}" type="pres">
      <dgm:prSet presAssocID="{A540B818-DD7B-43CE-B61B-1D951E638301}" presName="vert0" presStyleCnt="0">
        <dgm:presLayoutVars>
          <dgm:dir/>
          <dgm:animOne val="branch"/>
          <dgm:animLvl val="lvl"/>
        </dgm:presLayoutVars>
      </dgm:prSet>
      <dgm:spPr/>
    </dgm:pt>
    <dgm:pt modelId="{019CAC67-84E0-442C-8E7F-95217F8C567E}" type="pres">
      <dgm:prSet presAssocID="{B3BCA9C6-AE31-42F9-A337-37292E8A0ED1}" presName="thickLine" presStyleLbl="alignNode1" presStyleIdx="0" presStyleCnt="10"/>
      <dgm:spPr/>
    </dgm:pt>
    <dgm:pt modelId="{61F3122E-DF3C-4368-8B8D-E028B3DDEDE5}" type="pres">
      <dgm:prSet presAssocID="{B3BCA9C6-AE31-42F9-A337-37292E8A0ED1}" presName="horz1" presStyleCnt="0"/>
      <dgm:spPr/>
    </dgm:pt>
    <dgm:pt modelId="{F530FAE5-9E73-4EB1-9FCA-9EAAB964EE86}" type="pres">
      <dgm:prSet presAssocID="{B3BCA9C6-AE31-42F9-A337-37292E8A0ED1}" presName="tx1" presStyleLbl="revTx" presStyleIdx="0" presStyleCnt="10"/>
      <dgm:spPr/>
    </dgm:pt>
    <dgm:pt modelId="{11D6D13D-C85C-4F7D-A112-62A9E5E396B8}" type="pres">
      <dgm:prSet presAssocID="{B3BCA9C6-AE31-42F9-A337-37292E8A0ED1}" presName="vert1" presStyleCnt="0"/>
      <dgm:spPr/>
    </dgm:pt>
    <dgm:pt modelId="{B3FC90F9-AF44-4A01-920E-B03CEFC1CDC5}" type="pres">
      <dgm:prSet presAssocID="{D906D00C-1E5B-4A14-8775-508B98573726}" presName="thickLine" presStyleLbl="alignNode1" presStyleIdx="1" presStyleCnt="10"/>
      <dgm:spPr/>
    </dgm:pt>
    <dgm:pt modelId="{316FB738-5E02-4BAF-B0EE-FBD13BDFDC5C}" type="pres">
      <dgm:prSet presAssocID="{D906D00C-1E5B-4A14-8775-508B98573726}" presName="horz1" presStyleCnt="0"/>
      <dgm:spPr/>
    </dgm:pt>
    <dgm:pt modelId="{C4B2D034-4A59-40B8-9D64-DA1AA93073AA}" type="pres">
      <dgm:prSet presAssocID="{D906D00C-1E5B-4A14-8775-508B98573726}" presName="tx1" presStyleLbl="revTx" presStyleIdx="1" presStyleCnt="10"/>
      <dgm:spPr/>
    </dgm:pt>
    <dgm:pt modelId="{88A4430A-A92B-433F-A42C-52915AF0A523}" type="pres">
      <dgm:prSet presAssocID="{D906D00C-1E5B-4A14-8775-508B98573726}" presName="vert1" presStyleCnt="0"/>
      <dgm:spPr/>
    </dgm:pt>
    <dgm:pt modelId="{6A9E44E1-A196-46E8-B33A-A09C79AD77A9}" type="pres">
      <dgm:prSet presAssocID="{87109A85-D050-4343-AEE8-75E7BDF56D14}" presName="thickLine" presStyleLbl="alignNode1" presStyleIdx="2" presStyleCnt="10"/>
      <dgm:spPr/>
    </dgm:pt>
    <dgm:pt modelId="{22CAE4A3-1145-4079-A46E-CAA653237BEA}" type="pres">
      <dgm:prSet presAssocID="{87109A85-D050-4343-AEE8-75E7BDF56D14}" presName="horz1" presStyleCnt="0"/>
      <dgm:spPr/>
    </dgm:pt>
    <dgm:pt modelId="{111EFAB5-C1B2-4CD5-BB72-5E565C9247E7}" type="pres">
      <dgm:prSet presAssocID="{87109A85-D050-4343-AEE8-75E7BDF56D14}" presName="tx1" presStyleLbl="revTx" presStyleIdx="2" presStyleCnt="10"/>
      <dgm:spPr/>
    </dgm:pt>
    <dgm:pt modelId="{574ABDBF-200F-4F4A-A1EA-15C2555FB88D}" type="pres">
      <dgm:prSet presAssocID="{87109A85-D050-4343-AEE8-75E7BDF56D14}" presName="vert1" presStyleCnt="0"/>
      <dgm:spPr/>
    </dgm:pt>
    <dgm:pt modelId="{0A30DC56-1D9B-4A11-92EF-0CEA65EF29D8}" type="pres">
      <dgm:prSet presAssocID="{66D498E7-4A63-4573-8D76-92A791032FAC}" presName="thickLine" presStyleLbl="alignNode1" presStyleIdx="3" presStyleCnt="10"/>
      <dgm:spPr/>
    </dgm:pt>
    <dgm:pt modelId="{C493FD74-C73F-4FA0-B944-033F5DB2CA57}" type="pres">
      <dgm:prSet presAssocID="{66D498E7-4A63-4573-8D76-92A791032FAC}" presName="horz1" presStyleCnt="0"/>
      <dgm:spPr/>
    </dgm:pt>
    <dgm:pt modelId="{FB531E19-2B72-4079-AEBF-1399E8C1EF0A}" type="pres">
      <dgm:prSet presAssocID="{66D498E7-4A63-4573-8D76-92A791032FAC}" presName="tx1" presStyleLbl="revTx" presStyleIdx="3" presStyleCnt="10"/>
      <dgm:spPr/>
    </dgm:pt>
    <dgm:pt modelId="{0E624102-FE40-4282-A65D-6148BFCE2058}" type="pres">
      <dgm:prSet presAssocID="{66D498E7-4A63-4573-8D76-92A791032FAC}" presName="vert1" presStyleCnt="0"/>
      <dgm:spPr/>
    </dgm:pt>
    <dgm:pt modelId="{6CCB231E-A91F-4069-A8DA-EA65B7C4E58F}" type="pres">
      <dgm:prSet presAssocID="{BFA19D98-19E2-4619-A20B-174907619F62}" presName="thickLine" presStyleLbl="alignNode1" presStyleIdx="4" presStyleCnt="10"/>
      <dgm:spPr/>
    </dgm:pt>
    <dgm:pt modelId="{C00473EA-9062-4973-ADA3-E787D4B7DEC3}" type="pres">
      <dgm:prSet presAssocID="{BFA19D98-19E2-4619-A20B-174907619F62}" presName="horz1" presStyleCnt="0"/>
      <dgm:spPr/>
    </dgm:pt>
    <dgm:pt modelId="{15869351-84B7-4C2E-9463-A4D08F1A9C3F}" type="pres">
      <dgm:prSet presAssocID="{BFA19D98-19E2-4619-A20B-174907619F62}" presName="tx1" presStyleLbl="revTx" presStyleIdx="4" presStyleCnt="10"/>
      <dgm:spPr/>
    </dgm:pt>
    <dgm:pt modelId="{94C71EAB-6F09-475E-A6EB-CB7EFF2D2CFF}" type="pres">
      <dgm:prSet presAssocID="{BFA19D98-19E2-4619-A20B-174907619F62}" presName="vert1" presStyleCnt="0"/>
      <dgm:spPr/>
    </dgm:pt>
    <dgm:pt modelId="{56EDB672-4255-4635-A7A9-25856F0D77DB}" type="pres">
      <dgm:prSet presAssocID="{A53250B9-F6AA-4BFE-8F1A-BAD26DB4ECD5}" presName="thickLine" presStyleLbl="alignNode1" presStyleIdx="5" presStyleCnt="10"/>
      <dgm:spPr/>
    </dgm:pt>
    <dgm:pt modelId="{4877C070-B32D-4CF9-9D0C-A1D60A2ABCA2}" type="pres">
      <dgm:prSet presAssocID="{A53250B9-F6AA-4BFE-8F1A-BAD26DB4ECD5}" presName="horz1" presStyleCnt="0"/>
      <dgm:spPr/>
    </dgm:pt>
    <dgm:pt modelId="{B01D4C2D-EBDC-4217-854D-D4187309468A}" type="pres">
      <dgm:prSet presAssocID="{A53250B9-F6AA-4BFE-8F1A-BAD26DB4ECD5}" presName="tx1" presStyleLbl="revTx" presStyleIdx="5" presStyleCnt="10"/>
      <dgm:spPr/>
    </dgm:pt>
    <dgm:pt modelId="{D3873D47-E232-4B54-9D71-6408E90234FE}" type="pres">
      <dgm:prSet presAssocID="{A53250B9-F6AA-4BFE-8F1A-BAD26DB4ECD5}" presName="vert1" presStyleCnt="0"/>
      <dgm:spPr/>
    </dgm:pt>
    <dgm:pt modelId="{5A8E05B2-9574-4D5B-9F17-3E05BF6672AE}" type="pres">
      <dgm:prSet presAssocID="{7E1374BE-8B2C-407B-B9B1-B5A6C33A9D19}" presName="thickLine" presStyleLbl="alignNode1" presStyleIdx="6" presStyleCnt="10"/>
      <dgm:spPr/>
    </dgm:pt>
    <dgm:pt modelId="{374754FB-2B94-48E8-8C55-7709C2CC4AFF}" type="pres">
      <dgm:prSet presAssocID="{7E1374BE-8B2C-407B-B9B1-B5A6C33A9D19}" presName="horz1" presStyleCnt="0"/>
      <dgm:spPr/>
    </dgm:pt>
    <dgm:pt modelId="{D495501D-9649-4764-8E17-42DF6A43C6D1}" type="pres">
      <dgm:prSet presAssocID="{7E1374BE-8B2C-407B-B9B1-B5A6C33A9D19}" presName="tx1" presStyleLbl="revTx" presStyleIdx="6" presStyleCnt="10"/>
      <dgm:spPr/>
    </dgm:pt>
    <dgm:pt modelId="{E02CC536-D119-40C3-AE2E-2018EF648DE1}" type="pres">
      <dgm:prSet presAssocID="{7E1374BE-8B2C-407B-B9B1-B5A6C33A9D19}" presName="vert1" presStyleCnt="0"/>
      <dgm:spPr/>
    </dgm:pt>
    <dgm:pt modelId="{272FDA46-E4A5-4C7E-B162-56A8B8DC26D6}" type="pres">
      <dgm:prSet presAssocID="{C8288973-95CC-4DC4-A2DD-B20603907D11}" presName="thickLine" presStyleLbl="alignNode1" presStyleIdx="7" presStyleCnt="10"/>
      <dgm:spPr/>
    </dgm:pt>
    <dgm:pt modelId="{D69DEB2C-B61D-40D7-BC66-5A908C39004F}" type="pres">
      <dgm:prSet presAssocID="{C8288973-95CC-4DC4-A2DD-B20603907D11}" presName="horz1" presStyleCnt="0"/>
      <dgm:spPr/>
    </dgm:pt>
    <dgm:pt modelId="{FEBE430D-FB19-4504-A29A-CC7C940C15F5}" type="pres">
      <dgm:prSet presAssocID="{C8288973-95CC-4DC4-A2DD-B20603907D11}" presName="tx1" presStyleLbl="revTx" presStyleIdx="7" presStyleCnt="10"/>
      <dgm:spPr/>
    </dgm:pt>
    <dgm:pt modelId="{AB8E64FB-056A-4D79-8A7E-B01DEA3AB53E}" type="pres">
      <dgm:prSet presAssocID="{C8288973-95CC-4DC4-A2DD-B20603907D11}" presName="vert1" presStyleCnt="0"/>
      <dgm:spPr/>
    </dgm:pt>
    <dgm:pt modelId="{CF9E0DA2-2608-47F9-BDAD-CA6CFC8A6024}" type="pres">
      <dgm:prSet presAssocID="{605F8978-8BBD-490F-9FE5-5D3BB4CEBA57}" presName="thickLine" presStyleLbl="alignNode1" presStyleIdx="8" presStyleCnt="10"/>
      <dgm:spPr/>
    </dgm:pt>
    <dgm:pt modelId="{DDD7D7B9-7FBD-4FC5-AB8B-076C98FD3888}" type="pres">
      <dgm:prSet presAssocID="{605F8978-8BBD-490F-9FE5-5D3BB4CEBA57}" presName="horz1" presStyleCnt="0"/>
      <dgm:spPr/>
    </dgm:pt>
    <dgm:pt modelId="{C1DF02AE-6EAD-42E8-89B8-F3BAB2142DC5}" type="pres">
      <dgm:prSet presAssocID="{605F8978-8BBD-490F-9FE5-5D3BB4CEBA57}" presName="tx1" presStyleLbl="revTx" presStyleIdx="8" presStyleCnt="10"/>
      <dgm:spPr/>
    </dgm:pt>
    <dgm:pt modelId="{8EA0AD78-3039-4228-BC2A-7CC6E2FF18AC}" type="pres">
      <dgm:prSet presAssocID="{605F8978-8BBD-490F-9FE5-5D3BB4CEBA57}" presName="vert1" presStyleCnt="0"/>
      <dgm:spPr/>
    </dgm:pt>
    <dgm:pt modelId="{948DD31B-47BE-4B6E-B7FC-88749C921830}" type="pres">
      <dgm:prSet presAssocID="{F95F6EF7-6ADC-4BFE-AC69-EEC723AFE333}" presName="thickLine" presStyleLbl="alignNode1" presStyleIdx="9" presStyleCnt="10"/>
      <dgm:spPr/>
    </dgm:pt>
    <dgm:pt modelId="{0370FF7C-8CF2-45DC-87CD-CF69E411EF0E}" type="pres">
      <dgm:prSet presAssocID="{F95F6EF7-6ADC-4BFE-AC69-EEC723AFE333}" presName="horz1" presStyleCnt="0"/>
      <dgm:spPr/>
    </dgm:pt>
    <dgm:pt modelId="{37117468-4307-4419-B35D-3EE77B168EB0}" type="pres">
      <dgm:prSet presAssocID="{F95F6EF7-6ADC-4BFE-AC69-EEC723AFE333}" presName="tx1" presStyleLbl="revTx" presStyleIdx="9" presStyleCnt="10"/>
      <dgm:spPr/>
    </dgm:pt>
    <dgm:pt modelId="{4F855D9E-BB45-4B34-972B-89E49F81EEA1}" type="pres">
      <dgm:prSet presAssocID="{F95F6EF7-6ADC-4BFE-AC69-EEC723AFE333}" presName="vert1" presStyleCnt="0"/>
      <dgm:spPr/>
    </dgm:pt>
  </dgm:ptLst>
  <dgm:cxnLst>
    <dgm:cxn modelId="{345CE00A-857E-4352-83E9-62D596F2E85F}" srcId="{A540B818-DD7B-43CE-B61B-1D951E638301}" destId="{7E1374BE-8B2C-407B-B9B1-B5A6C33A9D19}" srcOrd="6" destOrd="0" parTransId="{E46FB39F-1801-4B69-95FC-4A65CED4F214}" sibTransId="{E232CB31-FBE5-4796-BB5A-D0B38CF58E84}"/>
    <dgm:cxn modelId="{4AFB5C1A-6530-4760-9469-C9D59D89DF8C}" srcId="{A540B818-DD7B-43CE-B61B-1D951E638301}" destId="{D906D00C-1E5B-4A14-8775-508B98573726}" srcOrd="1" destOrd="0" parTransId="{2A13DCBB-946B-4805-B582-FDF33DFFBEE3}" sibTransId="{229A5505-8235-45B8-BDEC-CB7DF42E8800}"/>
    <dgm:cxn modelId="{4AEAEA29-4BA6-4B92-8CCD-488D3406B7F6}" type="presOf" srcId="{A540B818-DD7B-43CE-B61B-1D951E638301}" destId="{19D7F19C-3C56-4C46-B7E1-F295C6712068}" srcOrd="0" destOrd="0" presId="urn:microsoft.com/office/officeart/2008/layout/LinedList"/>
    <dgm:cxn modelId="{74D8C52D-52B3-4DCA-9125-B8355B525BF4}" srcId="{A540B818-DD7B-43CE-B61B-1D951E638301}" destId="{87109A85-D050-4343-AEE8-75E7BDF56D14}" srcOrd="2" destOrd="0" parTransId="{586260C3-C352-4AB3-9A5F-E3E36BB184B3}" sibTransId="{1A2EC9F6-269E-4DA3-AEC8-3D10DF855371}"/>
    <dgm:cxn modelId="{F1AE6C33-D15E-473A-B062-74A7EC786B9A}" srcId="{A540B818-DD7B-43CE-B61B-1D951E638301}" destId="{66D498E7-4A63-4573-8D76-92A791032FAC}" srcOrd="3" destOrd="0" parTransId="{B7EB0E6C-E0C9-457C-AB63-E8A15188DB14}" sibTransId="{40BFA0AF-5216-4774-8D05-9549DB9A584E}"/>
    <dgm:cxn modelId="{66987538-F955-43A9-B9E9-E2B6FA052E14}" srcId="{A540B818-DD7B-43CE-B61B-1D951E638301}" destId="{C8288973-95CC-4DC4-A2DD-B20603907D11}" srcOrd="7" destOrd="0" parTransId="{7B9E8A59-4118-4C82-92C8-9D1BBA6F4310}" sibTransId="{17E1C8E2-105C-40D1-96D6-03056E3730F2}"/>
    <dgm:cxn modelId="{7F6B5C40-88E3-49E6-9BB3-461A44991FF5}" srcId="{A540B818-DD7B-43CE-B61B-1D951E638301}" destId="{F95F6EF7-6ADC-4BFE-AC69-EEC723AFE333}" srcOrd="9" destOrd="0" parTransId="{C37C4A5F-83D4-4C7D-9E96-0B0F1ABE2107}" sibTransId="{3533D342-083D-4EAF-86FB-246E6BE9EEEE}"/>
    <dgm:cxn modelId="{2A59A265-E9C8-4555-90B7-92674A4FD167}" srcId="{A540B818-DD7B-43CE-B61B-1D951E638301}" destId="{BFA19D98-19E2-4619-A20B-174907619F62}" srcOrd="4" destOrd="0" parTransId="{70DBA240-5081-4C8C-A915-505F583C2B38}" sibTransId="{E7E967E4-FE2A-4835-99C1-DEEB49776303}"/>
    <dgm:cxn modelId="{41886267-13D7-49C9-9159-906A687A51BC}" type="presOf" srcId="{605F8978-8BBD-490F-9FE5-5D3BB4CEBA57}" destId="{C1DF02AE-6EAD-42E8-89B8-F3BAB2142DC5}" srcOrd="0" destOrd="0" presId="urn:microsoft.com/office/officeart/2008/layout/LinedList"/>
    <dgm:cxn modelId="{C4BFF771-9E25-4F25-A299-CB04EA8BFFA2}" srcId="{A540B818-DD7B-43CE-B61B-1D951E638301}" destId="{605F8978-8BBD-490F-9FE5-5D3BB4CEBA57}" srcOrd="8" destOrd="0" parTransId="{D4658EBC-43E4-4004-BB22-76EA544176BB}" sibTransId="{DF431AC9-46BC-4F05-AA63-CE1FB43EC96D}"/>
    <dgm:cxn modelId="{07AC1D8C-7A16-473D-A6AD-58A8F95D8404}" type="presOf" srcId="{BFA19D98-19E2-4619-A20B-174907619F62}" destId="{15869351-84B7-4C2E-9463-A4D08F1A9C3F}" srcOrd="0" destOrd="0" presId="urn:microsoft.com/office/officeart/2008/layout/LinedList"/>
    <dgm:cxn modelId="{3CE796A9-89C0-4FC8-B6DB-D86B2598916A}" type="presOf" srcId="{F95F6EF7-6ADC-4BFE-AC69-EEC723AFE333}" destId="{37117468-4307-4419-B35D-3EE77B168EB0}" srcOrd="0" destOrd="0" presId="urn:microsoft.com/office/officeart/2008/layout/LinedList"/>
    <dgm:cxn modelId="{1B6D3BBD-D84E-4126-B1B6-9F697B8B5AE2}" type="presOf" srcId="{C8288973-95CC-4DC4-A2DD-B20603907D11}" destId="{FEBE430D-FB19-4504-A29A-CC7C940C15F5}" srcOrd="0" destOrd="0" presId="urn:microsoft.com/office/officeart/2008/layout/LinedList"/>
    <dgm:cxn modelId="{11395BC7-6D1F-48A9-8382-6685FC09D1D7}" srcId="{A540B818-DD7B-43CE-B61B-1D951E638301}" destId="{B3BCA9C6-AE31-42F9-A337-37292E8A0ED1}" srcOrd="0" destOrd="0" parTransId="{34EEEDC8-5909-4449-9859-778E84487809}" sibTransId="{D8E87D71-E434-460C-8656-102BDC1AE80C}"/>
    <dgm:cxn modelId="{BA136EC8-704A-4396-A637-C4DE3849CC39}" srcId="{A540B818-DD7B-43CE-B61B-1D951E638301}" destId="{A53250B9-F6AA-4BFE-8F1A-BAD26DB4ECD5}" srcOrd="5" destOrd="0" parTransId="{FB06F365-FF1D-44A7-A69D-D31F25643624}" sibTransId="{380AA1B2-C278-4187-B749-221947573886}"/>
    <dgm:cxn modelId="{9E50B3CC-C06A-47B8-B715-0DE194643047}" type="presOf" srcId="{87109A85-D050-4343-AEE8-75E7BDF56D14}" destId="{111EFAB5-C1B2-4CD5-BB72-5E565C9247E7}" srcOrd="0" destOrd="0" presId="urn:microsoft.com/office/officeart/2008/layout/LinedList"/>
    <dgm:cxn modelId="{0370C7CC-BBD6-4BDA-8A85-7C8A1F9AED10}" type="presOf" srcId="{66D498E7-4A63-4573-8D76-92A791032FAC}" destId="{FB531E19-2B72-4079-AEBF-1399E8C1EF0A}" srcOrd="0" destOrd="0" presId="urn:microsoft.com/office/officeart/2008/layout/LinedList"/>
    <dgm:cxn modelId="{EC0DF3DA-FFC5-41DA-BF70-1799C79D90E3}" type="presOf" srcId="{B3BCA9C6-AE31-42F9-A337-37292E8A0ED1}" destId="{F530FAE5-9E73-4EB1-9FCA-9EAAB964EE86}" srcOrd="0" destOrd="0" presId="urn:microsoft.com/office/officeart/2008/layout/LinedList"/>
    <dgm:cxn modelId="{865026E0-B800-4B88-9D84-804F0D22EFDD}" type="presOf" srcId="{A53250B9-F6AA-4BFE-8F1A-BAD26DB4ECD5}" destId="{B01D4C2D-EBDC-4217-854D-D4187309468A}" srcOrd="0" destOrd="0" presId="urn:microsoft.com/office/officeart/2008/layout/LinedList"/>
    <dgm:cxn modelId="{F0896AF7-9612-4CEA-B5F5-56CBB36F3F93}" type="presOf" srcId="{7E1374BE-8B2C-407B-B9B1-B5A6C33A9D19}" destId="{D495501D-9649-4764-8E17-42DF6A43C6D1}" srcOrd="0" destOrd="0" presId="urn:microsoft.com/office/officeart/2008/layout/LinedList"/>
    <dgm:cxn modelId="{E4155EFF-4402-487E-8B34-2DD6C01EFD01}" type="presOf" srcId="{D906D00C-1E5B-4A14-8775-508B98573726}" destId="{C4B2D034-4A59-40B8-9D64-DA1AA93073AA}" srcOrd="0" destOrd="0" presId="urn:microsoft.com/office/officeart/2008/layout/LinedList"/>
    <dgm:cxn modelId="{B74B950A-159B-4AED-854D-FB4046E5B0BB}" type="presParOf" srcId="{19D7F19C-3C56-4C46-B7E1-F295C6712068}" destId="{019CAC67-84E0-442C-8E7F-95217F8C567E}" srcOrd="0" destOrd="0" presId="urn:microsoft.com/office/officeart/2008/layout/LinedList"/>
    <dgm:cxn modelId="{01A839D5-90D1-4147-863D-15FBDCFE336D}" type="presParOf" srcId="{19D7F19C-3C56-4C46-B7E1-F295C6712068}" destId="{61F3122E-DF3C-4368-8B8D-E028B3DDEDE5}" srcOrd="1" destOrd="0" presId="urn:microsoft.com/office/officeart/2008/layout/LinedList"/>
    <dgm:cxn modelId="{D18435CE-797A-4EB6-92F4-E71389354C8C}" type="presParOf" srcId="{61F3122E-DF3C-4368-8B8D-E028B3DDEDE5}" destId="{F530FAE5-9E73-4EB1-9FCA-9EAAB964EE86}" srcOrd="0" destOrd="0" presId="urn:microsoft.com/office/officeart/2008/layout/LinedList"/>
    <dgm:cxn modelId="{A10D055A-407C-4700-A17F-E11B0156C9D5}" type="presParOf" srcId="{61F3122E-DF3C-4368-8B8D-E028B3DDEDE5}" destId="{11D6D13D-C85C-4F7D-A112-62A9E5E396B8}" srcOrd="1" destOrd="0" presId="urn:microsoft.com/office/officeart/2008/layout/LinedList"/>
    <dgm:cxn modelId="{D24A6630-00ED-4FE5-B4B4-FDD46B9896A3}" type="presParOf" srcId="{19D7F19C-3C56-4C46-B7E1-F295C6712068}" destId="{B3FC90F9-AF44-4A01-920E-B03CEFC1CDC5}" srcOrd="2" destOrd="0" presId="urn:microsoft.com/office/officeart/2008/layout/LinedList"/>
    <dgm:cxn modelId="{84DD0B4E-778B-407E-B661-B20F55029810}" type="presParOf" srcId="{19D7F19C-3C56-4C46-B7E1-F295C6712068}" destId="{316FB738-5E02-4BAF-B0EE-FBD13BDFDC5C}" srcOrd="3" destOrd="0" presId="urn:microsoft.com/office/officeart/2008/layout/LinedList"/>
    <dgm:cxn modelId="{15A5414D-4250-4FB6-B603-6EAEEDEB6EE5}" type="presParOf" srcId="{316FB738-5E02-4BAF-B0EE-FBD13BDFDC5C}" destId="{C4B2D034-4A59-40B8-9D64-DA1AA93073AA}" srcOrd="0" destOrd="0" presId="urn:microsoft.com/office/officeart/2008/layout/LinedList"/>
    <dgm:cxn modelId="{F1837192-072E-4104-B5C6-B48921162010}" type="presParOf" srcId="{316FB738-5E02-4BAF-B0EE-FBD13BDFDC5C}" destId="{88A4430A-A92B-433F-A42C-52915AF0A523}" srcOrd="1" destOrd="0" presId="urn:microsoft.com/office/officeart/2008/layout/LinedList"/>
    <dgm:cxn modelId="{31629F37-074B-4015-8201-A058B7AF3EE1}" type="presParOf" srcId="{19D7F19C-3C56-4C46-B7E1-F295C6712068}" destId="{6A9E44E1-A196-46E8-B33A-A09C79AD77A9}" srcOrd="4" destOrd="0" presId="urn:microsoft.com/office/officeart/2008/layout/LinedList"/>
    <dgm:cxn modelId="{BAA499D8-C4FC-4469-BFC7-C1AB888D1859}" type="presParOf" srcId="{19D7F19C-3C56-4C46-B7E1-F295C6712068}" destId="{22CAE4A3-1145-4079-A46E-CAA653237BEA}" srcOrd="5" destOrd="0" presId="urn:microsoft.com/office/officeart/2008/layout/LinedList"/>
    <dgm:cxn modelId="{ED808A41-EFD3-4D19-BD84-D423CE31FC9E}" type="presParOf" srcId="{22CAE4A3-1145-4079-A46E-CAA653237BEA}" destId="{111EFAB5-C1B2-4CD5-BB72-5E565C9247E7}" srcOrd="0" destOrd="0" presId="urn:microsoft.com/office/officeart/2008/layout/LinedList"/>
    <dgm:cxn modelId="{CF60DD23-E70D-472E-8E9D-E22BB8F835A5}" type="presParOf" srcId="{22CAE4A3-1145-4079-A46E-CAA653237BEA}" destId="{574ABDBF-200F-4F4A-A1EA-15C2555FB88D}" srcOrd="1" destOrd="0" presId="urn:microsoft.com/office/officeart/2008/layout/LinedList"/>
    <dgm:cxn modelId="{202DCFAE-6E2C-4311-8450-674F8C075025}" type="presParOf" srcId="{19D7F19C-3C56-4C46-B7E1-F295C6712068}" destId="{0A30DC56-1D9B-4A11-92EF-0CEA65EF29D8}" srcOrd="6" destOrd="0" presId="urn:microsoft.com/office/officeart/2008/layout/LinedList"/>
    <dgm:cxn modelId="{F7E8EE8F-3082-473F-B8E5-79E5A6102AB2}" type="presParOf" srcId="{19D7F19C-3C56-4C46-B7E1-F295C6712068}" destId="{C493FD74-C73F-4FA0-B944-033F5DB2CA57}" srcOrd="7" destOrd="0" presId="urn:microsoft.com/office/officeart/2008/layout/LinedList"/>
    <dgm:cxn modelId="{725C3022-E7A1-4B3C-A2F5-8F91785490FE}" type="presParOf" srcId="{C493FD74-C73F-4FA0-B944-033F5DB2CA57}" destId="{FB531E19-2B72-4079-AEBF-1399E8C1EF0A}" srcOrd="0" destOrd="0" presId="urn:microsoft.com/office/officeart/2008/layout/LinedList"/>
    <dgm:cxn modelId="{37D6E6AA-1649-4DA4-9B80-C51D1B6E33CE}" type="presParOf" srcId="{C493FD74-C73F-4FA0-B944-033F5DB2CA57}" destId="{0E624102-FE40-4282-A65D-6148BFCE2058}" srcOrd="1" destOrd="0" presId="urn:microsoft.com/office/officeart/2008/layout/LinedList"/>
    <dgm:cxn modelId="{7BF900A9-98F2-4DD0-97CD-4C81FCF7DC7A}" type="presParOf" srcId="{19D7F19C-3C56-4C46-B7E1-F295C6712068}" destId="{6CCB231E-A91F-4069-A8DA-EA65B7C4E58F}" srcOrd="8" destOrd="0" presId="urn:microsoft.com/office/officeart/2008/layout/LinedList"/>
    <dgm:cxn modelId="{9A66E067-B4F4-4788-B5B4-C29CABDBEE8D}" type="presParOf" srcId="{19D7F19C-3C56-4C46-B7E1-F295C6712068}" destId="{C00473EA-9062-4973-ADA3-E787D4B7DEC3}" srcOrd="9" destOrd="0" presId="urn:microsoft.com/office/officeart/2008/layout/LinedList"/>
    <dgm:cxn modelId="{0EDDE1E8-9FD2-470F-859A-7989AEE82A6E}" type="presParOf" srcId="{C00473EA-9062-4973-ADA3-E787D4B7DEC3}" destId="{15869351-84B7-4C2E-9463-A4D08F1A9C3F}" srcOrd="0" destOrd="0" presId="urn:microsoft.com/office/officeart/2008/layout/LinedList"/>
    <dgm:cxn modelId="{CCDCE80F-6612-45BD-AD09-777AF17BC85A}" type="presParOf" srcId="{C00473EA-9062-4973-ADA3-E787D4B7DEC3}" destId="{94C71EAB-6F09-475E-A6EB-CB7EFF2D2CFF}" srcOrd="1" destOrd="0" presId="urn:microsoft.com/office/officeart/2008/layout/LinedList"/>
    <dgm:cxn modelId="{636882EE-1719-4595-9708-2698FAD2478E}" type="presParOf" srcId="{19D7F19C-3C56-4C46-B7E1-F295C6712068}" destId="{56EDB672-4255-4635-A7A9-25856F0D77DB}" srcOrd="10" destOrd="0" presId="urn:microsoft.com/office/officeart/2008/layout/LinedList"/>
    <dgm:cxn modelId="{5F0099EA-E8AA-4C98-89AC-EBA7558E2AF4}" type="presParOf" srcId="{19D7F19C-3C56-4C46-B7E1-F295C6712068}" destId="{4877C070-B32D-4CF9-9D0C-A1D60A2ABCA2}" srcOrd="11" destOrd="0" presId="urn:microsoft.com/office/officeart/2008/layout/LinedList"/>
    <dgm:cxn modelId="{0333C4A5-F48D-4C58-BA7E-1C34AFDC0A2E}" type="presParOf" srcId="{4877C070-B32D-4CF9-9D0C-A1D60A2ABCA2}" destId="{B01D4C2D-EBDC-4217-854D-D4187309468A}" srcOrd="0" destOrd="0" presId="urn:microsoft.com/office/officeart/2008/layout/LinedList"/>
    <dgm:cxn modelId="{01B02EC0-44F1-4C95-A952-6C8C4EA9753A}" type="presParOf" srcId="{4877C070-B32D-4CF9-9D0C-A1D60A2ABCA2}" destId="{D3873D47-E232-4B54-9D71-6408E90234FE}" srcOrd="1" destOrd="0" presId="urn:microsoft.com/office/officeart/2008/layout/LinedList"/>
    <dgm:cxn modelId="{D2BC97F7-3001-49B9-AC11-CEDFDD89388B}" type="presParOf" srcId="{19D7F19C-3C56-4C46-B7E1-F295C6712068}" destId="{5A8E05B2-9574-4D5B-9F17-3E05BF6672AE}" srcOrd="12" destOrd="0" presId="urn:microsoft.com/office/officeart/2008/layout/LinedList"/>
    <dgm:cxn modelId="{D2942910-3D07-4429-B31C-DA1847BE7EDE}" type="presParOf" srcId="{19D7F19C-3C56-4C46-B7E1-F295C6712068}" destId="{374754FB-2B94-48E8-8C55-7709C2CC4AFF}" srcOrd="13" destOrd="0" presId="urn:microsoft.com/office/officeart/2008/layout/LinedList"/>
    <dgm:cxn modelId="{43BBF908-0F69-42E2-BDC1-360420E84B82}" type="presParOf" srcId="{374754FB-2B94-48E8-8C55-7709C2CC4AFF}" destId="{D495501D-9649-4764-8E17-42DF6A43C6D1}" srcOrd="0" destOrd="0" presId="urn:microsoft.com/office/officeart/2008/layout/LinedList"/>
    <dgm:cxn modelId="{FBD0E564-2EA2-409A-9529-50A868916C83}" type="presParOf" srcId="{374754FB-2B94-48E8-8C55-7709C2CC4AFF}" destId="{E02CC536-D119-40C3-AE2E-2018EF648DE1}" srcOrd="1" destOrd="0" presId="urn:microsoft.com/office/officeart/2008/layout/LinedList"/>
    <dgm:cxn modelId="{D2590FC3-8F52-4130-B755-FF86F74041E0}" type="presParOf" srcId="{19D7F19C-3C56-4C46-B7E1-F295C6712068}" destId="{272FDA46-E4A5-4C7E-B162-56A8B8DC26D6}" srcOrd="14" destOrd="0" presId="urn:microsoft.com/office/officeart/2008/layout/LinedList"/>
    <dgm:cxn modelId="{9F63AC5E-FF95-44C7-8E18-AAC4DC39518B}" type="presParOf" srcId="{19D7F19C-3C56-4C46-B7E1-F295C6712068}" destId="{D69DEB2C-B61D-40D7-BC66-5A908C39004F}" srcOrd="15" destOrd="0" presId="urn:microsoft.com/office/officeart/2008/layout/LinedList"/>
    <dgm:cxn modelId="{74788602-B488-4A17-B217-765B8EF8594E}" type="presParOf" srcId="{D69DEB2C-B61D-40D7-BC66-5A908C39004F}" destId="{FEBE430D-FB19-4504-A29A-CC7C940C15F5}" srcOrd="0" destOrd="0" presId="urn:microsoft.com/office/officeart/2008/layout/LinedList"/>
    <dgm:cxn modelId="{4D26751A-C337-49F8-8E90-C0B7022EF903}" type="presParOf" srcId="{D69DEB2C-B61D-40D7-BC66-5A908C39004F}" destId="{AB8E64FB-056A-4D79-8A7E-B01DEA3AB53E}" srcOrd="1" destOrd="0" presId="urn:microsoft.com/office/officeart/2008/layout/LinedList"/>
    <dgm:cxn modelId="{B1F7B5AD-CFAB-4DFD-9871-0DC463E02A92}" type="presParOf" srcId="{19D7F19C-3C56-4C46-B7E1-F295C6712068}" destId="{CF9E0DA2-2608-47F9-BDAD-CA6CFC8A6024}" srcOrd="16" destOrd="0" presId="urn:microsoft.com/office/officeart/2008/layout/LinedList"/>
    <dgm:cxn modelId="{18A812F6-699E-46B6-95B2-D770031CD349}" type="presParOf" srcId="{19D7F19C-3C56-4C46-B7E1-F295C6712068}" destId="{DDD7D7B9-7FBD-4FC5-AB8B-076C98FD3888}" srcOrd="17" destOrd="0" presId="urn:microsoft.com/office/officeart/2008/layout/LinedList"/>
    <dgm:cxn modelId="{C3654375-AEDF-4F5D-8231-B42EDFA905E3}" type="presParOf" srcId="{DDD7D7B9-7FBD-4FC5-AB8B-076C98FD3888}" destId="{C1DF02AE-6EAD-42E8-89B8-F3BAB2142DC5}" srcOrd="0" destOrd="0" presId="urn:microsoft.com/office/officeart/2008/layout/LinedList"/>
    <dgm:cxn modelId="{E00B4303-11FF-47ED-A423-5AB21CEF7BC3}" type="presParOf" srcId="{DDD7D7B9-7FBD-4FC5-AB8B-076C98FD3888}" destId="{8EA0AD78-3039-4228-BC2A-7CC6E2FF18AC}" srcOrd="1" destOrd="0" presId="urn:microsoft.com/office/officeart/2008/layout/LinedList"/>
    <dgm:cxn modelId="{5858C67F-DAD9-45D7-AADC-CE7D1111FA4F}" type="presParOf" srcId="{19D7F19C-3C56-4C46-B7E1-F295C6712068}" destId="{948DD31B-47BE-4B6E-B7FC-88749C921830}" srcOrd="18" destOrd="0" presId="urn:microsoft.com/office/officeart/2008/layout/LinedList"/>
    <dgm:cxn modelId="{BC5E66B9-A3C4-4179-9099-1FD6791A27A5}" type="presParOf" srcId="{19D7F19C-3C56-4C46-B7E1-F295C6712068}" destId="{0370FF7C-8CF2-45DC-87CD-CF69E411EF0E}" srcOrd="19" destOrd="0" presId="urn:microsoft.com/office/officeart/2008/layout/LinedList"/>
    <dgm:cxn modelId="{E28C988F-5418-4D8F-AEF9-C0ADAC2494F2}" type="presParOf" srcId="{0370FF7C-8CF2-45DC-87CD-CF69E411EF0E}" destId="{37117468-4307-4419-B35D-3EE77B168EB0}" srcOrd="0" destOrd="0" presId="urn:microsoft.com/office/officeart/2008/layout/LinedList"/>
    <dgm:cxn modelId="{90DBF26F-C9B3-48EF-9F72-5086D3104352}" type="presParOf" srcId="{0370FF7C-8CF2-45DC-87CD-CF69E411EF0E}" destId="{4F855D9E-BB45-4B34-972B-89E49F81EE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20A58-8442-4A3E-A0DE-30FA4B48D0BA}">
      <dsp:nvSpPr>
        <dsp:cNvPr id="0" name=""/>
        <dsp:cNvSpPr/>
      </dsp:nvSpPr>
      <dsp:spPr>
        <a:xfrm>
          <a:off x="0" y="17599"/>
          <a:ext cx="5607050" cy="11582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Dialectische gedragstherapie (DGT)</a:t>
          </a:r>
          <a:endParaRPr lang="en-US" sz="3000" kern="1200"/>
        </a:p>
      </dsp:txBody>
      <dsp:txXfrm>
        <a:off x="56543" y="74142"/>
        <a:ext cx="5493964" cy="1045213"/>
      </dsp:txXfrm>
    </dsp:sp>
    <dsp:sp modelId="{84951BBE-A87A-4BA2-B232-F55912AD9547}">
      <dsp:nvSpPr>
        <dsp:cNvPr id="0" name=""/>
        <dsp:cNvSpPr/>
      </dsp:nvSpPr>
      <dsp:spPr>
        <a:xfrm>
          <a:off x="0" y="1262299"/>
          <a:ext cx="5607050" cy="1158299"/>
        </a:xfrm>
        <a:prstGeom prst="roundRect">
          <a:avLst/>
        </a:prstGeom>
        <a:gradFill rotWithShape="0">
          <a:gsLst>
            <a:gs pos="0">
              <a:schemeClr val="accent2">
                <a:hueOff val="-3319393"/>
                <a:satOff val="17759"/>
                <a:lumOff val="13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319393"/>
                <a:satOff val="17759"/>
                <a:lumOff val="13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319393"/>
                <a:satOff val="17759"/>
                <a:lumOff val="13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Schematherapie</a:t>
          </a:r>
          <a:endParaRPr lang="en-US" sz="3000" kern="1200"/>
        </a:p>
      </dsp:txBody>
      <dsp:txXfrm>
        <a:off x="56543" y="1318842"/>
        <a:ext cx="5493964" cy="1045213"/>
      </dsp:txXfrm>
    </dsp:sp>
    <dsp:sp modelId="{1872D724-8456-4D3E-A911-CD68F37EEBB2}">
      <dsp:nvSpPr>
        <dsp:cNvPr id="0" name=""/>
        <dsp:cNvSpPr/>
      </dsp:nvSpPr>
      <dsp:spPr>
        <a:xfrm>
          <a:off x="0" y="2507000"/>
          <a:ext cx="5607050" cy="1158299"/>
        </a:xfrm>
        <a:prstGeom prst="roundRect">
          <a:avLst/>
        </a:prstGeom>
        <a:gradFill rotWithShape="0">
          <a:gsLst>
            <a:gs pos="0">
              <a:schemeClr val="accent2">
                <a:hueOff val="-6638787"/>
                <a:satOff val="35519"/>
                <a:lumOff val="26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38787"/>
                <a:satOff val="35519"/>
                <a:lumOff val="26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38787"/>
                <a:satOff val="35519"/>
                <a:lumOff val="26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Mentalisation based therapie (MBT)</a:t>
          </a:r>
          <a:endParaRPr lang="en-US" sz="3000" kern="1200"/>
        </a:p>
      </dsp:txBody>
      <dsp:txXfrm>
        <a:off x="56543" y="2563543"/>
        <a:ext cx="5493964" cy="1045213"/>
      </dsp:txXfrm>
    </dsp:sp>
    <dsp:sp modelId="{0CF9EEA6-563C-4FA2-9852-875E5858BAD0}">
      <dsp:nvSpPr>
        <dsp:cNvPr id="0" name=""/>
        <dsp:cNvSpPr/>
      </dsp:nvSpPr>
      <dsp:spPr>
        <a:xfrm>
          <a:off x="0" y="3751700"/>
          <a:ext cx="5607050" cy="1158299"/>
        </a:xfrm>
        <a:prstGeom prst="round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Transactionele acalyse (TA)</a:t>
          </a:r>
          <a:endParaRPr lang="en-US" sz="3000" kern="1200"/>
        </a:p>
      </dsp:txBody>
      <dsp:txXfrm>
        <a:off x="56543" y="3808243"/>
        <a:ext cx="5493964" cy="104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AC67-84E0-442C-8E7F-95217F8C567E}">
      <dsp:nvSpPr>
        <dsp:cNvPr id="0" name=""/>
        <dsp:cNvSpPr/>
      </dsp:nvSpPr>
      <dsp:spPr>
        <a:xfrm>
          <a:off x="0" y="601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30FAE5-9E73-4EB1-9FCA-9EAAB964EE86}">
      <dsp:nvSpPr>
        <dsp:cNvPr id="0" name=""/>
        <dsp:cNvSpPr/>
      </dsp:nvSpPr>
      <dsp:spPr>
        <a:xfrm>
          <a:off x="0" y="601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Leef je in! Het leven is vaak een harde strijd voor je client!</a:t>
          </a:r>
          <a:endParaRPr lang="en-US" sz="1400" kern="1200"/>
        </a:p>
      </dsp:txBody>
      <dsp:txXfrm>
        <a:off x="0" y="601"/>
        <a:ext cx="5607050" cy="492639"/>
      </dsp:txXfrm>
    </dsp:sp>
    <dsp:sp modelId="{B3FC90F9-AF44-4A01-920E-B03CEFC1CDC5}">
      <dsp:nvSpPr>
        <dsp:cNvPr id="0" name=""/>
        <dsp:cNvSpPr/>
      </dsp:nvSpPr>
      <dsp:spPr>
        <a:xfrm>
          <a:off x="0" y="493241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106464"/>
                <a:satOff val="5920"/>
                <a:lumOff val="4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106464"/>
                <a:satOff val="5920"/>
                <a:lumOff val="4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106464"/>
                <a:satOff val="5920"/>
                <a:lumOff val="4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06464"/>
              <a:satOff val="5920"/>
              <a:lumOff val="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2D034-4A59-40B8-9D64-DA1AA93073AA}">
      <dsp:nvSpPr>
        <dsp:cNvPr id="0" name=""/>
        <dsp:cNvSpPr/>
      </dsp:nvSpPr>
      <dsp:spPr>
        <a:xfrm>
          <a:off x="0" y="493241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Maar houdt ook oog voor je eigen grenzen en mogelijkheden. Wees daar open over. </a:t>
          </a:r>
          <a:endParaRPr lang="en-US" sz="1400" kern="1200"/>
        </a:p>
      </dsp:txBody>
      <dsp:txXfrm>
        <a:off x="0" y="493241"/>
        <a:ext cx="5607050" cy="492639"/>
      </dsp:txXfrm>
    </dsp:sp>
    <dsp:sp modelId="{6A9E44E1-A196-46E8-B33A-A09C79AD77A9}">
      <dsp:nvSpPr>
        <dsp:cNvPr id="0" name=""/>
        <dsp:cNvSpPr/>
      </dsp:nvSpPr>
      <dsp:spPr>
        <a:xfrm>
          <a:off x="0" y="98588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2212929"/>
                <a:satOff val="11840"/>
                <a:lumOff val="8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212929"/>
                <a:satOff val="11840"/>
                <a:lumOff val="8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212929"/>
                <a:satOff val="11840"/>
                <a:lumOff val="8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212929"/>
              <a:satOff val="11840"/>
              <a:lumOff val="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1EFAB5-C1B2-4CD5-BB72-5E565C9247E7}">
      <dsp:nvSpPr>
        <dsp:cNvPr id="0" name=""/>
        <dsp:cNvSpPr/>
      </dsp:nvSpPr>
      <dsp:spPr>
        <a:xfrm>
          <a:off x="0" y="985880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Bouw een relatie op: doe wat je beloofd. </a:t>
          </a:r>
          <a:endParaRPr lang="en-US" sz="1400" kern="1200"/>
        </a:p>
      </dsp:txBody>
      <dsp:txXfrm>
        <a:off x="0" y="985880"/>
        <a:ext cx="5607050" cy="492639"/>
      </dsp:txXfrm>
    </dsp:sp>
    <dsp:sp modelId="{0A30DC56-1D9B-4A11-92EF-0CEA65EF29D8}">
      <dsp:nvSpPr>
        <dsp:cNvPr id="0" name=""/>
        <dsp:cNvSpPr/>
      </dsp:nvSpPr>
      <dsp:spPr>
        <a:xfrm>
          <a:off x="0" y="147852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3319393"/>
                <a:satOff val="17759"/>
                <a:lumOff val="13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319393"/>
                <a:satOff val="17759"/>
                <a:lumOff val="13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319393"/>
                <a:satOff val="17759"/>
                <a:lumOff val="13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319393"/>
              <a:satOff val="17759"/>
              <a:lumOff val="1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531E19-2B72-4079-AEBF-1399E8C1EF0A}">
      <dsp:nvSpPr>
        <dsp:cNvPr id="0" name=""/>
        <dsp:cNvSpPr/>
      </dsp:nvSpPr>
      <dsp:spPr>
        <a:xfrm>
          <a:off x="0" y="1478520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Geef ruimte en vertrouwen (als jij het iet doet, doet de client het ook niet)</a:t>
          </a:r>
          <a:endParaRPr lang="en-US" sz="1400" kern="1200"/>
        </a:p>
      </dsp:txBody>
      <dsp:txXfrm>
        <a:off x="0" y="1478520"/>
        <a:ext cx="5607050" cy="492639"/>
      </dsp:txXfrm>
    </dsp:sp>
    <dsp:sp modelId="{6CCB231E-A91F-4069-A8DA-EA65B7C4E58F}">
      <dsp:nvSpPr>
        <dsp:cNvPr id="0" name=""/>
        <dsp:cNvSpPr/>
      </dsp:nvSpPr>
      <dsp:spPr>
        <a:xfrm>
          <a:off x="0" y="197116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4425858"/>
                <a:satOff val="23679"/>
                <a:lumOff val="17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425858"/>
                <a:satOff val="23679"/>
                <a:lumOff val="17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425858"/>
                <a:satOff val="23679"/>
                <a:lumOff val="17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425858"/>
              <a:satOff val="23679"/>
              <a:lumOff val="1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69351-84B7-4C2E-9463-A4D08F1A9C3F}">
      <dsp:nvSpPr>
        <dsp:cNvPr id="0" name=""/>
        <dsp:cNvSpPr/>
      </dsp:nvSpPr>
      <dsp:spPr>
        <a:xfrm>
          <a:off x="0" y="1971160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Geef ruimte om emoties te bespreken. Luister dan ook oprecht</a:t>
          </a:r>
          <a:endParaRPr lang="en-US" sz="1400" kern="1200"/>
        </a:p>
      </dsp:txBody>
      <dsp:txXfrm>
        <a:off x="0" y="1971160"/>
        <a:ext cx="5607050" cy="492639"/>
      </dsp:txXfrm>
    </dsp:sp>
    <dsp:sp modelId="{56EDB672-4255-4635-A7A9-25856F0D77DB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532323"/>
                <a:satOff val="29599"/>
                <a:lumOff val="2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532323"/>
                <a:satOff val="29599"/>
                <a:lumOff val="2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532323"/>
                <a:satOff val="29599"/>
                <a:lumOff val="2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532323"/>
              <a:satOff val="29599"/>
              <a:lumOff val="2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D4C2D-EBDC-4217-854D-D4187309468A}">
      <dsp:nvSpPr>
        <dsp:cNvPr id="0" name=""/>
        <dsp:cNvSpPr/>
      </dsp:nvSpPr>
      <dsp:spPr>
        <a:xfrm>
          <a:off x="0" y="2463799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Vraag wat client nodig heeft</a:t>
          </a:r>
          <a:endParaRPr lang="en-US" sz="1400" kern="1200"/>
        </a:p>
      </dsp:txBody>
      <dsp:txXfrm>
        <a:off x="0" y="2463799"/>
        <a:ext cx="5607050" cy="492639"/>
      </dsp:txXfrm>
    </dsp:sp>
    <dsp:sp modelId="{5A8E05B2-9574-4D5B-9F17-3E05BF6672AE}">
      <dsp:nvSpPr>
        <dsp:cNvPr id="0" name=""/>
        <dsp:cNvSpPr/>
      </dsp:nvSpPr>
      <dsp:spPr>
        <a:xfrm>
          <a:off x="0" y="295643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6638787"/>
                <a:satOff val="35519"/>
                <a:lumOff val="26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38787"/>
                <a:satOff val="35519"/>
                <a:lumOff val="26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38787"/>
                <a:satOff val="35519"/>
                <a:lumOff val="26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638787"/>
              <a:satOff val="35519"/>
              <a:lumOff val="2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5501D-9649-4764-8E17-42DF6A43C6D1}">
      <dsp:nvSpPr>
        <dsp:cNvPr id="0" name=""/>
        <dsp:cNvSpPr/>
      </dsp:nvSpPr>
      <dsp:spPr>
        <a:xfrm>
          <a:off x="0" y="2956439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Geef eventueel afleiding</a:t>
          </a:r>
          <a:endParaRPr lang="en-US" sz="1400" kern="1200"/>
        </a:p>
      </dsp:txBody>
      <dsp:txXfrm>
        <a:off x="0" y="2956439"/>
        <a:ext cx="5607050" cy="492639"/>
      </dsp:txXfrm>
    </dsp:sp>
    <dsp:sp modelId="{272FDA46-E4A5-4C7E-B162-56A8B8DC26D6}">
      <dsp:nvSpPr>
        <dsp:cNvPr id="0" name=""/>
        <dsp:cNvSpPr/>
      </dsp:nvSpPr>
      <dsp:spPr>
        <a:xfrm>
          <a:off x="0" y="344907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7745251"/>
                <a:satOff val="41438"/>
                <a:lumOff val="30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45251"/>
                <a:satOff val="41438"/>
                <a:lumOff val="30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45251"/>
                <a:satOff val="41438"/>
                <a:lumOff val="30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745251"/>
              <a:satOff val="41438"/>
              <a:lumOff val="3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E430D-FB19-4504-A29A-CC7C940C15F5}">
      <dsp:nvSpPr>
        <dsp:cNvPr id="0" name=""/>
        <dsp:cNvSpPr/>
      </dsp:nvSpPr>
      <dsp:spPr>
        <a:xfrm>
          <a:off x="0" y="3449079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Let op je gedrag en reageer zo standvastig mogelijk. </a:t>
          </a:r>
          <a:endParaRPr lang="en-US" sz="1400" kern="1200"/>
        </a:p>
      </dsp:txBody>
      <dsp:txXfrm>
        <a:off x="0" y="3449079"/>
        <a:ext cx="5607050" cy="492639"/>
      </dsp:txXfrm>
    </dsp:sp>
    <dsp:sp modelId="{CF9E0DA2-2608-47F9-BDAD-CA6CFC8A6024}">
      <dsp:nvSpPr>
        <dsp:cNvPr id="0" name=""/>
        <dsp:cNvSpPr/>
      </dsp:nvSpPr>
      <dsp:spPr>
        <a:xfrm>
          <a:off x="0" y="394171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8851716"/>
                <a:satOff val="47358"/>
                <a:lumOff val="3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851716"/>
                <a:satOff val="47358"/>
                <a:lumOff val="3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851716"/>
                <a:satOff val="47358"/>
                <a:lumOff val="3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851716"/>
              <a:satOff val="47358"/>
              <a:lumOff val="3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F02AE-6EAD-42E8-89B8-F3BAB2142DC5}">
      <dsp:nvSpPr>
        <dsp:cNvPr id="0" name=""/>
        <dsp:cNvSpPr/>
      </dsp:nvSpPr>
      <dsp:spPr>
        <a:xfrm>
          <a:off x="0" y="3941719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Stimuleer je client kritisch naar zichzlef te kijken</a:t>
          </a:r>
          <a:endParaRPr lang="en-US" sz="1400" kern="1200"/>
        </a:p>
      </dsp:txBody>
      <dsp:txXfrm>
        <a:off x="0" y="3941719"/>
        <a:ext cx="5607050" cy="492639"/>
      </dsp:txXfrm>
    </dsp:sp>
    <dsp:sp modelId="{948DD31B-47BE-4B6E-B7FC-88749C921830}">
      <dsp:nvSpPr>
        <dsp:cNvPr id="0" name=""/>
        <dsp:cNvSpPr/>
      </dsp:nvSpPr>
      <dsp:spPr>
        <a:xfrm>
          <a:off x="0" y="4434358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958180"/>
              <a:satOff val="53278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17468-4307-4419-B35D-3EE77B168EB0}">
      <dsp:nvSpPr>
        <dsp:cNvPr id="0" name=""/>
        <dsp:cNvSpPr/>
      </dsp:nvSpPr>
      <dsp:spPr>
        <a:xfrm>
          <a:off x="0" y="4434358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Werk met een goed plan. Beschrijf zaken goed in ondersteuningsplan. </a:t>
          </a:r>
          <a:endParaRPr lang="en-US" sz="1400" kern="1200"/>
        </a:p>
      </dsp:txBody>
      <dsp:txXfrm>
        <a:off x="0" y="4434358"/>
        <a:ext cx="5607050" cy="49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B1EBF-C480-4764-AEAE-8E4E28EC2FF7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42F84-D64E-4EBF-B72C-815F3C85B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9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https://www.youtube.com/watch?v=X8wikoEsdow	uitleg over persoonlijkheidsstoornissen</a:t>
            </a:r>
          </a:p>
          <a:p>
            <a:endParaRPr lang="nl-NL" dirty="0"/>
          </a:p>
          <a:p>
            <a:r>
              <a:rPr lang="nl-NL" dirty="0"/>
              <a:t>https://www.youtube.com/watch?v=WOtiB-NPnHM	 jongen vertelt over Borderline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42F84-D64E-4EBF-B72C-815F3C85B86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25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42F84-D64E-4EBF-B72C-815F3C85B86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31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Geestelijke gezondheidszorg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Specifieke doelgroepen </a:t>
            </a:r>
          </a:p>
          <a:p>
            <a:r>
              <a:rPr lang="nl-NL" dirty="0"/>
              <a:t>Periode 2.3</a:t>
            </a:r>
          </a:p>
        </p:txBody>
      </p:sp>
    </p:spTree>
    <p:extLst>
      <p:ext uri="{BB962C8B-B14F-4D97-AF65-F5344CB8AC3E}">
        <p14:creationId xmlns:p14="http://schemas.microsoft.com/office/powerpoint/2010/main" val="129015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Schematherapie – de modi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8016" y="2913729"/>
            <a:ext cx="4135966" cy="3101975"/>
          </a:xfrm>
        </p:spPr>
      </p:pic>
    </p:spTree>
    <p:extLst>
      <p:ext uri="{BB962C8B-B14F-4D97-AF65-F5344CB8AC3E}">
        <p14:creationId xmlns:p14="http://schemas.microsoft.com/office/powerpoint/2010/main" val="187383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Schematherapie – de modi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4140" y="3002220"/>
            <a:ext cx="4135966" cy="310197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8516" y="3045156"/>
            <a:ext cx="4021469" cy="30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9185">
            <a:off x="7125652" y="4055596"/>
            <a:ext cx="2797375" cy="2098031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9185">
            <a:off x="6766464" y="2939116"/>
            <a:ext cx="4123054" cy="30922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Schematherapie – de modi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7413">
            <a:off x="1010993" y="2835252"/>
            <a:ext cx="4400023" cy="33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Schematherapie – de modi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4140" y="2884233"/>
            <a:ext cx="4135966" cy="310197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5555" y="2849768"/>
            <a:ext cx="4227871" cy="31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018EC3-9B63-4B5E-9338-4BBA966A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0A5DB-7364-4D8D-A843-EFD9D369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AE46B6-06F8-1980-D718-F81CE496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NL" sz="2200">
                <a:solidFill>
                  <a:schemeClr val="bg1"/>
                </a:solidFill>
              </a:rPr>
              <a:t>Wat is belangrijk voor jou als begeleider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9BD5051-4623-AE33-49FB-90BF5BEA0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45765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13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0027" y="516194"/>
            <a:ext cx="7729728" cy="580103"/>
          </a:xfrm>
        </p:spPr>
        <p:txBody>
          <a:bodyPr>
            <a:normAutofit fontScale="90000"/>
          </a:bodyPr>
          <a:lstStyle/>
          <a:p>
            <a:r>
              <a:rPr lang="nl-NL" dirty="0"/>
              <a:t>Oefenen lastig (manipulatief)gedrag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3457" y="1799303"/>
            <a:ext cx="11739716" cy="4463846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In groepjes van 4 a 5</a:t>
            </a:r>
          </a:p>
          <a:p>
            <a:pPr algn="ctr"/>
            <a:r>
              <a:rPr lang="nl-NL" sz="3200" dirty="0"/>
              <a:t>Bereid voor: </a:t>
            </a:r>
            <a:r>
              <a:rPr lang="nl-NL" sz="3200" dirty="0" err="1"/>
              <a:t>blz</a:t>
            </a:r>
            <a:r>
              <a:rPr lang="nl-NL" sz="3200" dirty="0"/>
              <a:t> 123 – 126 theorieboek</a:t>
            </a:r>
          </a:p>
          <a:p>
            <a:pPr algn="ctr"/>
            <a:r>
              <a:rPr lang="nl-NL" sz="3200" dirty="0"/>
              <a:t>Bereid voor: </a:t>
            </a:r>
            <a:r>
              <a:rPr lang="nl-NL" sz="3200" dirty="0" err="1"/>
              <a:t>blz</a:t>
            </a:r>
            <a:r>
              <a:rPr lang="nl-NL" sz="3200" dirty="0"/>
              <a:t> 87 werkboek</a:t>
            </a:r>
          </a:p>
          <a:p>
            <a:pPr algn="ctr"/>
            <a:r>
              <a:rPr lang="nl-NL" sz="3200" dirty="0"/>
              <a:t>Anna komt langs in rol van cliënt. Reageer!!!</a:t>
            </a:r>
          </a:p>
          <a:p>
            <a:pPr algn="ctr"/>
            <a:r>
              <a:rPr lang="nl-NL" sz="3200" dirty="0"/>
              <a:t>Reflecteer!!</a:t>
            </a:r>
          </a:p>
        </p:txBody>
      </p:sp>
    </p:spTree>
    <p:extLst>
      <p:ext uri="{BB962C8B-B14F-4D97-AF65-F5344CB8AC3E}">
        <p14:creationId xmlns:p14="http://schemas.microsoft.com/office/powerpoint/2010/main" val="305721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Test jezelf </a:t>
            </a:r>
            <a:br>
              <a:rPr lang="nl-NL" dirty="0"/>
            </a:br>
            <a:r>
              <a:rPr lang="nl-NL" dirty="0"/>
              <a:t>of iemand die je kent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https://wijzijnmind.nl/psychische-klachten/zelftests</a:t>
            </a:r>
          </a:p>
        </p:txBody>
      </p:sp>
    </p:spTree>
    <p:extLst>
      <p:ext uri="{BB962C8B-B14F-4D97-AF65-F5344CB8AC3E}">
        <p14:creationId xmlns:p14="http://schemas.microsoft.com/office/powerpoint/2010/main" val="171416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4511" y="2286000"/>
            <a:ext cx="2286000" cy="228600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Vorige week</a:t>
            </a:r>
          </a:p>
        </p:txBody>
      </p: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1E14715B-2E40-4760-AE23-026845A30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19" y="2121408"/>
            <a:ext cx="2615184" cy="2615184"/>
          </a:xfrm>
          <a:prstGeom prst="flowChartDocumen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08429-4C7A-4C37-848C-C1613E31D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8F4B2B-96EA-4C0F-84D3-5728F7CF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06" y="1388426"/>
            <a:ext cx="6695895" cy="37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76DEC-8B1C-28E3-3752-EEA845F4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53" y="1604772"/>
            <a:ext cx="3648456" cy="3648456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Puzzel maken!!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675206CB-6DC9-45BC-8396-75F288E9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411" y="1442330"/>
            <a:ext cx="3973340" cy="3973340"/>
          </a:xfrm>
          <a:prstGeom prst="flowChartDocumen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1CBD78-9089-4233-914A-0B1B3D680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640080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01245-8BD2-4F6D-B455-23A1C6D05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802767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0D8F5EF-A7E5-9173-8878-6CAF307E0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321" y="2118144"/>
            <a:ext cx="4961301" cy="23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5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te groep skydivers in de lucht">
            <a:extLst>
              <a:ext uri="{FF2B5EF4-FFF2-40B4-BE49-F238E27FC236}">
                <a16:creationId xmlns:a16="http://schemas.microsoft.com/office/drawing/2014/main" id="{C613362D-78C3-0E01-EF5C-11063199B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9" r="12871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vandaag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Verschillende behandelingen voor persoonlijkheidsstoornissen. (20 min) 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Stilstaan bij jouw houding als begeleider</a:t>
            </a:r>
          </a:p>
        </p:txBody>
      </p:sp>
    </p:spTree>
    <p:extLst>
      <p:ext uri="{BB962C8B-B14F-4D97-AF65-F5344CB8AC3E}">
        <p14:creationId xmlns:p14="http://schemas.microsoft.com/office/powerpoint/2010/main" val="91430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018EC3-9B63-4B5E-9338-4BBA966A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0A5DB-7364-4D8D-A843-EFD9D369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NL" sz="1300">
                <a:solidFill>
                  <a:schemeClr val="bg1"/>
                </a:solidFill>
              </a:rPr>
              <a:t>Verschillende behandelingen Persoonlijkheidsstoornis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E63756C-7E50-A3F7-5CE8-E650F1D17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687490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29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Dialectische gedragstherapie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512" y="2039259"/>
            <a:ext cx="3971855" cy="50954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24" y="2153412"/>
            <a:ext cx="3862505" cy="48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4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Dialectische gedragstherapie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2323" y="2039259"/>
            <a:ext cx="1111044" cy="14253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25" y="2153412"/>
            <a:ext cx="1325782" cy="167060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31136" y="2507226"/>
            <a:ext cx="74044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3200" dirty="0" err="1"/>
              <a:t>Mindfullness</a:t>
            </a:r>
            <a:r>
              <a:rPr lang="nl-NL" sz="3200" dirty="0"/>
              <a:t> / vaardigheden om ‘in het hier en nu te blijven’. </a:t>
            </a:r>
          </a:p>
          <a:p>
            <a:pPr marL="342900" indent="-342900">
              <a:buAutoNum type="arabicPeriod"/>
            </a:pPr>
            <a:r>
              <a:rPr lang="nl-NL" sz="3200" dirty="0" err="1"/>
              <a:t>Emotieregulatievaardigheden</a:t>
            </a:r>
            <a:endParaRPr lang="nl-NL" sz="3200" dirty="0"/>
          </a:p>
          <a:p>
            <a:pPr marL="342900" indent="-342900">
              <a:buAutoNum type="arabicPeriod"/>
            </a:pPr>
            <a:r>
              <a:rPr lang="nl-NL" sz="3200" dirty="0"/>
              <a:t>Omgaan met anderen</a:t>
            </a:r>
          </a:p>
          <a:p>
            <a:pPr marL="342900" indent="-342900">
              <a:buAutoNum type="arabicPeriod"/>
            </a:pPr>
            <a:r>
              <a:rPr lang="nl-NL" sz="3200" dirty="0"/>
              <a:t>Frustratietolerantie/ agressieregulatie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870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Dialectische gedragstherapie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2323" y="2039259"/>
            <a:ext cx="1111044" cy="14253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25" y="2153412"/>
            <a:ext cx="1325782" cy="167060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31136" y="2507226"/>
            <a:ext cx="74044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Werken met een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Afspraken over contact met je behandelaar – bellen in crisis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Dagboekkaart invullen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Oefenen, oefenen, oefenen…</a:t>
            </a:r>
          </a:p>
          <a:p>
            <a:endParaRPr lang="nl-NL" sz="2400" dirty="0"/>
          </a:p>
          <a:p>
            <a:r>
              <a:rPr lang="nl-NL" sz="2400" i="1" dirty="0"/>
              <a:t>Het is niet jou schuld dat je zo geworden bent, maar je bent wel verantwoordelijk daar nu wat aan te doen! 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963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813" y="2153412"/>
            <a:ext cx="12005187" cy="310198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‘Vast patroon van gedachten over zichzelf en anderen en de wereld om zich heen’.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133344"/>
            <a:ext cx="5343832" cy="40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30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9EA811DD6C54AAD0A1ADBC92F61E6" ma:contentTypeVersion="11" ma:contentTypeDescription="Create a new document." ma:contentTypeScope="" ma:versionID="c231dcaf9f886d0361977085448cb2fe">
  <xsd:schema xmlns:xsd="http://www.w3.org/2001/XMLSchema" xmlns:xs="http://www.w3.org/2001/XMLSchema" xmlns:p="http://schemas.microsoft.com/office/2006/metadata/properties" xmlns:ns3="a6504cf4-77b8-4cdb-9913-5f38ee5ef35a" xmlns:ns4="fcccff2f-b3ca-4750-ba09-416dc4b90b61" targetNamespace="http://schemas.microsoft.com/office/2006/metadata/properties" ma:root="true" ma:fieldsID="30c8a0dc425e1e65c542a767c3780b1f" ns3:_="" ns4:_="">
    <xsd:import namespace="a6504cf4-77b8-4cdb-9913-5f38ee5ef35a"/>
    <xsd:import namespace="fcccff2f-b3ca-4750-ba09-416dc4b90b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04cf4-77b8-4cdb-9913-5f38ee5ef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cff2f-b3ca-4750-ba09-416dc4b90b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BE2CA-68A9-436C-89AE-4E11C19FC1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35A7B9-8EDD-4A87-97DA-43CCA70AF7F9}">
  <ds:schemaRefs>
    <ds:schemaRef ds:uri="http://purl.org/dc/terms/"/>
    <ds:schemaRef ds:uri="http://schemas.openxmlformats.org/package/2006/metadata/core-properties"/>
    <ds:schemaRef ds:uri="fcccff2f-b3ca-4750-ba09-416dc4b90b6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6504cf4-77b8-4cdb-9913-5f38ee5ef35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59DAE5-8FB4-42E0-BE66-32FE9F219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04cf4-77b8-4cdb-9913-5f38ee5ef35a"/>
    <ds:schemaRef ds:uri="fcccff2f-b3ca-4750-ba09-416dc4b90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317</TotalTime>
  <Words>359</Words>
  <Application>Microsoft Office PowerPoint</Application>
  <PresentationFormat>Breedbeeld</PresentationFormat>
  <Paragraphs>57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Geestelijke gezondheidszorg</vt:lpstr>
      <vt:lpstr>Vorige week</vt:lpstr>
      <vt:lpstr>Puzzel maken!!</vt:lpstr>
      <vt:lpstr>vandaag</vt:lpstr>
      <vt:lpstr>Verschillende behandelingen Persoonlijkheidsstoornis</vt:lpstr>
      <vt:lpstr>Dialectische gedragstherapie</vt:lpstr>
      <vt:lpstr>Dialectische gedragstherapie</vt:lpstr>
      <vt:lpstr>Dialectische gedragstherapie</vt:lpstr>
      <vt:lpstr>schematherapie</vt:lpstr>
      <vt:lpstr>Schematherapie – de modi</vt:lpstr>
      <vt:lpstr>Schematherapie – de modi</vt:lpstr>
      <vt:lpstr>Schematherapie – de modi</vt:lpstr>
      <vt:lpstr>Schematherapie – de modi</vt:lpstr>
      <vt:lpstr>Wat is belangrijk voor jou als begeleider</vt:lpstr>
      <vt:lpstr>Oefenen lastig (manipulatief)gedrag</vt:lpstr>
      <vt:lpstr>Test jezelf  of iemand die je kent</vt:lpstr>
    </vt:vector>
  </TitlesOfParts>
  <Company>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Geestelijke gezondheidszorg</dc:title>
  <dc:creator>Hahné, Anna</dc:creator>
  <cp:lastModifiedBy>Romy</cp:lastModifiedBy>
  <cp:revision>23</cp:revision>
  <dcterms:created xsi:type="dcterms:W3CDTF">2022-02-15T20:08:46Z</dcterms:created>
  <dcterms:modified xsi:type="dcterms:W3CDTF">2023-04-28T11:20:04Z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0x0101009BA9EA811DD6C54AAD0A1ADBC92F61E6</vt:lpwstr>
  </property>
</Properties>
</file>